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173" r:id="rId6"/>
    <p:sldId id="257" r:id="rId7"/>
    <p:sldId id="259" r:id="rId8"/>
    <p:sldId id="260" r:id="rId9"/>
    <p:sldId id="2170" r:id="rId10"/>
    <p:sldId id="258" r:id="rId11"/>
    <p:sldId id="2171" r:id="rId12"/>
    <p:sldId id="2172" r:id="rId13"/>
    <p:sldId id="21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EFB23C-493D-4B22-9703-880C29B038B4}" v="50" dt="2023-01-27T20:24:00.046"/>
    <p1510:client id="{EF3E1593-4081-4B3D-9046-7EC846AF04CE}" v="21" dt="2023-01-27T20:16:06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9B0DB-CE6A-4DB7-B681-3831A04EEFF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AB36C40-86CB-4D1A-B1BD-29F944C3320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>
              <a:solidFill>
                <a:schemeClr val="bg1"/>
              </a:solidFill>
            </a:rPr>
            <a:t>CHAMPION</a:t>
          </a:r>
        </a:p>
      </dgm:t>
    </dgm:pt>
    <dgm:pt modelId="{061B9E69-807E-4778-8AA5-055981D19F7D}" type="parTrans" cxnId="{108E0579-E4C6-414D-8C7A-B5E5D5D531E5}">
      <dgm:prSet/>
      <dgm:spPr/>
      <dgm:t>
        <a:bodyPr/>
        <a:lstStyle/>
        <a:p>
          <a:endParaRPr lang="en-US"/>
        </a:p>
      </dgm:t>
    </dgm:pt>
    <dgm:pt modelId="{3EE39FEB-C648-4DFD-A0FE-96DA2C9EAF9E}" type="sibTrans" cxnId="{108E0579-E4C6-414D-8C7A-B5E5D5D531E5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510E81CE-97A4-4EB3-A693-AC65041584F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>
              <a:solidFill>
                <a:schemeClr val="bg1"/>
              </a:solidFill>
            </a:rPr>
            <a:t>MVC PRE-OP TESTING REPORT</a:t>
          </a:r>
        </a:p>
      </dgm:t>
    </dgm:pt>
    <dgm:pt modelId="{787A4D20-1DE1-4941-9886-C14586A80AA5}" type="parTrans" cxnId="{4558131F-4D8A-4829-BAE8-C7B193E4C6F6}">
      <dgm:prSet/>
      <dgm:spPr/>
      <dgm:t>
        <a:bodyPr/>
        <a:lstStyle/>
        <a:p>
          <a:endParaRPr lang="en-US"/>
        </a:p>
      </dgm:t>
    </dgm:pt>
    <dgm:pt modelId="{7DC0E26C-E707-400A-BA9C-88CFB73C870F}" type="sibTrans" cxnId="{4558131F-4D8A-4829-BAE8-C7B193E4C6F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4D4288C9-4D68-479B-BC73-F1C86830802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>
              <a:solidFill>
                <a:schemeClr val="bg1"/>
              </a:solidFill>
            </a:rPr>
            <a:t>SURGEONS, ANESTHESIA, PRE-OP CLINIC STAFF</a:t>
          </a:r>
        </a:p>
      </dgm:t>
    </dgm:pt>
    <dgm:pt modelId="{39B8B8FC-2985-40C3-8378-0C51C9454F80}" type="parTrans" cxnId="{D3C44D18-9DF0-4376-9C21-B5C2CEB4B5B3}">
      <dgm:prSet/>
      <dgm:spPr/>
      <dgm:t>
        <a:bodyPr/>
        <a:lstStyle/>
        <a:p>
          <a:endParaRPr lang="en-US"/>
        </a:p>
      </dgm:t>
    </dgm:pt>
    <dgm:pt modelId="{AD91F60A-44DD-4DAD-8E95-9FFCD616769D}" type="sibTrans" cxnId="{D3C44D18-9DF0-4376-9C21-B5C2CEB4B5B3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24513F7A-309C-42FD-A75A-7F45BE42659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>
              <a:solidFill>
                <a:schemeClr val="bg1"/>
              </a:solidFill>
            </a:rPr>
            <a:t>CHART REVIEW OF 100 CASES</a:t>
          </a:r>
        </a:p>
      </dgm:t>
    </dgm:pt>
    <dgm:pt modelId="{0E5E9D4C-DEC3-4B9B-9E67-5BB4CEE1D5C8}" type="parTrans" cxnId="{D46B11B1-8A1E-4296-B3AF-FB88AAC99211}">
      <dgm:prSet/>
      <dgm:spPr/>
      <dgm:t>
        <a:bodyPr/>
        <a:lstStyle/>
        <a:p>
          <a:endParaRPr lang="en-US"/>
        </a:p>
      </dgm:t>
    </dgm:pt>
    <dgm:pt modelId="{B9DA78B6-3992-4423-8981-D55C1800FDF6}" type="sibTrans" cxnId="{D46B11B1-8A1E-4296-B3AF-FB88AAC99211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BC7E7556-315B-4B8E-8F40-AF2094A65868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>
              <a:solidFill>
                <a:schemeClr val="bg1"/>
              </a:solidFill>
            </a:rPr>
            <a:t>TESTING TOOLS, EDUCATIONAL MATERIALS, &amp; WEBSITE DEVELOPMENT </a:t>
          </a:r>
        </a:p>
      </dgm:t>
    </dgm:pt>
    <dgm:pt modelId="{3681FEA0-0279-43F2-8E1C-4B659707EF9B}" type="parTrans" cxnId="{60303625-5651-4387-977A-A3758EF17E82}">
      <dgm:prSet/>
      <dgm:spPr/>
      <dgm:t>
        <a:bodyPr/>
        <a:lstStyle/>
        <a:p>
          <a:endParaRPr lang="en-US"/>
        </a:p>
      </dgm:t>
    </dgm:pt>
    <dgm:pt modelId="{3BAA3E77-1E37-4214-8A25-7DC28A601F73}" type="sibTrans" cxnId="{60303625-5651-4387-977A-A3758EF17E82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6224730-892E-4069-8085-CAE4F1B39A88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>
              <a:solidFill>
                <a:schemeClr val="bg1"/>
              </a:solidFill>
            </a:rPr>
            <a:t>ONGOING COMMUNICATION &amp; INFORMATION SHARING </a:t>
          </a:r>
        </a:p>
      </dgm:t>
    </dgm:pt>
    <dgm:pt modelId="{8033D448-86C3-441B-A2E8-B81342498295}" type="parTrans" cxnId="{B5C7DE1C-57EC-48F5-BFDB-5F2B609C2BA5}">
      <dgm:prSet/>
      <dgm:spPr/>
      <dgm:t>
        <a:bodyPr/>
        <a:lstStyle/>
        <a:p>
          <a:endParaRPr lang="en-US"/>
        </a:p>
      </dgm:t>
    </dgm:pt>
    <dgm:pt modelId="{E6597851-3857-467F-AF40-D37C14C458BA}" type="sibTrans" cxnId="{B5C7DE1C-57EC-48F5-BFDB-5F2B609C2BA5}">
      <dgm:prSet/>
      <dgm:spPr/>
      <dgm:t>
        <a:bodyPr/>
        <a:lstStyle/>
        <a:p>
          <a:endParaRPr lang="en-US"/>
        </a:p>
      </dgm:t>
    </dgm:pt>
    <dgm:pt modelId="{41BDAC46-6183-4D10-876A-0C92FC4DCE88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>
              <a:solidFill>
                <a:schemeClr val="bg1"/>
              </a:solidFill>
            </a:rPr>
            <a:t>SURGERY DIVISION MEETING PRESENTATIONS </a:t>
          </a:r>
        </a:p>
      </dgm:t>
    </dgm:pt>
    <dgm:pt modelId="{2A238257-E32A-4CD1-BEBB-094CB0C44351}" type="parTrans" cxnId="{DBE2AE36-E211-4742-A35F-CD1C7E8415A8}">
      <dgm:prSet/>
      <dgm:spPr/>
      <dgm:t>
        <a:bodyPr/>
        <a:lstStyle/>
        <a:p>
          <a:endParaRPr lang="en-US"/>
        </a:p>
      </dgm:t>
    </dgm:pt>
    <dgm:pt modelId="{353F9735-04FC-4F62-9897-C993CBF30330}" type="sibTrans" cxnId="{DBE2AE36-E211-4742-A35F-CD1C7E8415A8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B9CF9605-B26D-4484-A555-A63CD23021BB}" type="pres">
      <dgm:prSet presAssocID="{5CF9B0DB-CE6A-4DB7-B681-3831A04EEFFE}" presName="Name0" presStyleCnt="0">
        <dgm:presLayoutVars>
          <dgm:dir/>
          <dgm:resizeHandles val="exact"/>
        </dgm:presLayoutVars>
      </dgm:prSet>
      <dgm:spPr/>
    </dgm:pt>
    <dgm:pt modelId="{C9755449-ACB3-4D53-996A-956B2E2463AA}" type="pres">
      <dgm:prSet presAssocID="{6AB36C40-86CB-4D1A-B1BD-29F944C3320B}" presName="node" presStyleLbl="node1" presStyleIdx="0" presStyleCnt="7" custScaleY="208783">
        <dgm:presLayoutVars>
          <dgm:bulletEnabled val="1"/>
        </dgm:presLayoutVars>
      </dgm:prSet>
      <dgm:spPr/>
    </dgm:pt>
    <dgm:pt modelId="{641D78DD-C0CB-445B-A8EE-FBCCA5C39340}" type="pres">
      <dgm:prSet presAssocID="{3EE39FEB-C648-4DFD-A0FE-96DA2C9EAF9E}" presName="sibTrans" presStyleLbl="sibTrans2D1" presStyleIdx="0" presStyleCnt="6"/>
      <dgm:spPr/>
    </dgm:pt>
    <dgm:pt modelId="{F66FA89F-E9E5-4BD2-A886-3FBE47AE4698}" type="pres">
      <dgm:prSet presAssocID="{3EE39FEB-C648-4DFD-A0FE-96DA2C9EAF9E}" presName="connectorText" presStyleLbl="sibTrans2D1" presStyleIdx="0" presStyleCnt="6"/>
      <dgm:spPr/>
    </dgm:pt>
    <dgm:pt modelId="{6ACF4A59-217E-4B36-93DA-FC1EB19ACD6E}" type="pres">
      <dgm:prSet presAssocID="{510E81CE-97A4-4EB3-A693-AC65041584FB}" presName="node" presStyleLbl="node1" presStyleIdx="1" presStyleCnt="7" custScaleY="208783">
        <dgm:presLayoutVars>
          <dgm:bulletEnabled val="1"/>
        </dgm:presLayoutVars>
      </dgm:prSet>
      <dgm:spPr/>
    </dgm:pt>
    <dgm:pt modelId="{62AEA8D9-232D-447D-BAAF-34931B6E8EB3}" type="pres">
      <dgm:prSet presAssocID="{7DC0E26C-E707-400A-BA9C-88CFB73C870F}" presName="sibTrans" presStyleLbl="sibTrans2D1" presStyleIdx="1" presStyleCnt="6"/>
      <dgm:spPr/>
    </dgm:pt>
    <dgm:pt modelId="{4BEC0E46-4498-497D-BF85-E6C340AD75F9}" type="pres">
      <dgm:prSet presAssocID="{7DC0E26C-E707-400A-BA9C-88CFB73C870F}" presName="connectorText" presStyleLbl="sibTrans2D1" presStyleIdx="1" presStyleCnt="6"/>
      <dgm:spPr/>
    </dgm:pt>
    <dgm:pt modelId="{F1AB3DEE-C9E8-47A9-A948-0EB82EF2FE1B}" type="pres">
      <dgm:prSet presAssocID="{4D4288C9-4D68-479B-BC73-F1C86830802B}" presName="node" presStyleLbl="node1" presStyleIdx="2" presStyleCnt="7" custScaleY="208783">
        <dgm:presLayoutVars>
          <dgm:bulletEnabled val="1"/>
        </dgm:presLayoutVars>
      </dgm:prSet>
      <dgm:spPr/>
    </dgm:pt>
    <dgm:pt modelId="{61E5A1DA-C3BB-4A9F-AE20-F3AA9F35EADB}" type="pres">
      <dgm:prSet presAssocID="{AD91F60A-44DD-4DAD-8E95-9FFCD616769D}" presName="sibTrans" presStyleLbl="sibTrans2D1" presStyleIdx="2" presStyleCnt="6"/>
      <dgm:spPr/>
    </dgm:pt>
    <dgm:pt modelId="{3D377482-5298-4948-A07A-A102466692C1}" type="pres">
      <dgm:prSet presAssocID="{AD91F60A-44DD-4DAD-8E95-9FFCD616769D}" presName="connectorText" presStyleLbl="sibTrans2D1" presStyleIdx="2" presStyleCnt="6"/>
      <dgm:spPr/>
    </dgm:pt>
    <dgm:pt modelId="{049433C5-BA81-4073-94A7-27282EB0ABE3}" type="pres">
      <dgm:prSet presAssocID="{24513F7A-309C-42FD-A75A-7F45BE426593}" presName="node" presStyleLbl="node1" presStyleIdx="3" presStyleCnt="7" custScaleY="208783">
        <dgm:presLayoutVars>
          <dgm:bulletEnabled val="1"/>
        </dgm:presLayoutVars>
      </dgm:prSet>
      <dgm:spPr/>
    </dgm:pt>
    <dgm:pt modelId="{6574CD58-32DC-48E4-A7D5-1A815DDEA916}" type="pres">
      <dgm:prSet presAssocID="{B9DA78B6-3992-4423-8981-D55C1800FDF6}" presName="sibTrans" presStyleLbl="sibTrans2D1" presStyleIdx="3" presStyleCnt="6"/>
      <dgm:spPr/>
    </dgm:pt>
    <dgm:pt modelId="{CFF4DE6C-E2EA-4A12-A899-B312D4A31D75}" type="pres">
      <dgm:prSet presAssocID="{B9DA78B6-3992-4423-8981-D55C1800FDF6}" presName="connectorText" presStyleLbl="sibTrans2D1" presStyleIdx="3" presStyleCnt="6"/>
      <dgm:spPr/>
    </dgm:pt>
    <dgm:pt modelId="{FF617E82-6A54-4BCB-89E1-DE352194DA59}" type="pres">
      <dgm:prSet presAssocID="{BC7E7556-315B-4B8E-8F40-AF2094A65868}" presName="node" presStyleLbl="node1" presStyleIdx="4" presStyleCnt="7" custScaleY="208783">
        <dgm:presLayoutVars>
          <dgm:bulletEnabled val="1"/>
        </dgm:presLayoutVars>
      </dgm:prSet>
      <dgm:spPr/>
    </dgm:pt>
    <dgm:pt modelId="{93816FC5-9FFE-414D-8923-F650C5E18564}" type="pres">
      <dgm:prSet presAssocID="{3BAA3E77-1E37-4214-8A25-7DC28A601F73}" presName="sibTrans" presStyleLbl="sibTrans2D1" presStyleIdx="4" presStyleCnt="6"/>
      <dgm:spPr/>
    </dgm:pt>
    <dgm:pt modelId="{DE58BF5B-334D-4BA4-8E91-F3D23E3BD97F}" type="pres">
      <dgm:prSet presAssocID="{3BAA3E77-1E37-4214-8A25-7DC28A601F73}" presName="connectorText" presStyleLbl="sibTrans2D1" presStyleIdx="4" presStyleCnt="6"/>
      <dgm:spPr/>
    </dgm:pt>
    <dgm:pt modelId="{4F712B40-C27E-4B75-9881-382950ED93F2}" type="pres">
      <dgm:prSet presAssocID="{41BDAC46-6183-4D10-876A-0C92FC4DCE88}" presName="node" presStyleLbl="node1" presStyleIdx="5" presStyleCnt="7" custScaleY="208783">
        <dgm:presLayoutVars>
          <dgm:bulletEnabled val="1"/>
        </dgm:presLayoutVars>
      </dgm:prSet>
      <dgm:spPr/>
    </dgm:pt>
    <dgm:pt modelId="{52901416-82BF-42B7-B0DA-88BA534C3C72}" type="pres">
      <dgm:prSet presAssocID="{353F9735-04FC-4F62-9897-C993CBF30330}" presName="sibTrans" presStyleLbl="sibTrans2D1" presStyleIdx="5" presStyleCnt="6"/>
      <dgm:spPr/>
    </dgm:pt>
    <dgm:pt modelId="{89AC229B-61BA-4421-98AB-0D643F1947C4}" type="pres">
      <dgm:prSet presAssocID="{353F9735-04FC-4F62-9897-C993CBF30330}" presName="connectorText" presStyleLbl="sibTrans2D1" presStyleIdx="5" presStyleCnt="6"/>
      <dgm:spPr/>
    </dgm:pt>
    <dgm:pt modelId="{33BA4FFD-3F33-452C-A202-6C3545737DA1}" type="pres">
      <dgm:prSet presAssocID="{C6224730-892E-4069-8085-CAE4F1B39A88}" presName="node" presStyleLbl="node1" presStyleIdx="6" presStyleCnt="7" custScaleY="208783">
        <dgm:presLayoutVars>
          <dgm:bulletEnabled val="1"/>
        </dgm:presLayoutVars>
      </dgm:prSet>
      <dgm:spPr/>
    </dgm:pt>
  </dgm:ptLst>
  <dgm:cxnLst>
    <dgm:cxn modelId="{BBB8FF00-B72F-4049-AC81-516AD4926900}" type="presOf" srcId="{3EE39FEB-C648-4DFD-A0FE-96DA2C9EAF9E}" destId="{F66FA89F-E9E5-4BD2-A886-3FBE47AE4698}" srcOrd="1" destOrd="0" presId="urn:microsoft.com/office/officeart/2005/8/layout/process1"/>
    <dgm:cxn modelId="{ABEEA013-F790-4435-BBD2-34165F1EED06}" type="presOf" srcId="{353F9735-04FC-4F62-9897-C993CBF30330}" destId="{89AC229B-61BA-4421-98AB-0D643F1947C4}" srcOrd="1" destOrd="0" presId="urn:microsoft.com/office/officeart/2005/8/layout/process1"/>
    <dgm:cxn modelId="{8E196B15-F9C8-49F9-B97C-9741DBBC79EE}" type="presOf" srcId="{6AB36C40-86CB-4D1A-B1BD-29F944C3320B}" destId="{C9755449-ACB3-4D53-996A-956B2E2463AA}" srcOrd="0" destOrd="0" presId="urn:microsoft.com/office/officeart/2005/8/layout/process1"/>
    <dgm:cxn modelId="{D3C44D18-9DF0-4376-9C21-B5C2CEB4B5B3}" srcId="{5CF9B0DB-CE6A-4DB7-B681-3831A04EEFFE}" destId="{4D4288C9-4D68-479B-BC73-F1C86830802B}" srcOrd="2" destOrd="0" parTransId="{39B8B8FC-2985-40C3-8378-0C51C9454F80}" sibTransId="{AD91F60A-44DD-4DAD-8E95-9FFCD616769D}"/>
    <dgm:cxn modelId="{B5C7DE1C-57EC-48F5-BFDB-5F2B609C2BA5}" srcId="{5CF9B0DB-CE6A-4DB7-B681-3831A04EEFFE}" destId="{C6224730-892E-4069-8085-CAE4F1B39A88}" srcOrd="6" destOrd="0" parTransId="{8033D448-86C3-441B-A2E8-B81342498295}" sibTransId="{E6597851-3857-467F-AF40-D37C14C458BA}"/>
    <dgm:cxn modelId="{4558131F-4D8A-4829-BAE8-C7B193E4C6F6}" srcId="{5CF9B0DB-CE6A-4DB7-B681-3831A04EEFFE}" destId="{510E81CE-97A4-4EB3-A693-AC65041584FB}" srcOrd="1" destOrd="0" parTransId="{787A4D20-1DE1-4941-9886-C14586A80AA5}" sibTransId="{7DC0E26C-E707-400A-BA9C-88CFB73C870F}"/>
    <dgm:cxn modelId="{8F03711F-F1CA-4BA5-93E6-08CEC1426B1A}" type="presOf" srcId="{3BAA3E77-1E37-4214-8A25-7DC28A601F73}" destId="{93816FC5-9FFE-414D-8923-F650C5E18564}" srcOrd="0" destOrd="0" presId="urn:microsoft.com/office/officeart/2005/8/layout/process1"/>
    <dgm:cxn modelId="{908B4D21-DDC3-4D0B-80A7-A97923549A1C}" type="presOf" srcId="{7DC0E26C-E707-400A-BA9C-88CFB73C870F}" destId="{4BEC0E46-4498-497D-BF85-E6C340AD75F9}" srcOrd="1" destOrd="0" presId="urn:microsoft.com/office/officeart/2005/8/layout/process1"/>
    <dgm:cxn modelId="{60303625-5651-4387-977A-A3758EF17E82}" srcId="{5CF9B0DB-CE6A-4DB7-B681-3831A04EEFFE}" destId="{BC7E7556-315B-4B8E-8F40-AF2094A65868}" srcOrd="4" destOrd="0" parTransId="{3681FEA0-0279-43F2-8E1C-4B659707EF9B}" sibTransId="{3BAA3E77-1E37-4214-8A25-7DC28A601F73}"/>
    <dgm:cxn modelId="{142E8726-6EF1-43AD-A0CA-62FB631CA185}" type="presOf" srcId="{3EE39FEB-C648-4DFD-A0FE-96DA2C9EAF9E}" destId="{641D78DD-C0CB-445B-A8EE-FBCCA5C39340}" srcOrd="0" destOrd="0" presId="urn:microsoft.com/office/officeart/2005/8/layout/process1"/>
    <dgm:cxn modelId="{DBE2AE36-E211-4742-A35F-CD1C7E8415A8}" srcId="{5CF9B0DB-CE6A-4DB7-B681-3831A04EEFFE}" destId="{41BDAC46-6183-4D10-876A-0C92FC4DCE88}" srcOrd="5" destOrd="0" parTransId="{2A238257-E32A-4CD1-BEBB-094CB0C44351}" sibTransId="{353F9735-04FC-4F62-9897-C993CBF30330}"/>
    <dgm:cxn modelId="{A30DC038-ACA0-4CDA-BF2D-506A07FCADA3}" type="presOf" srcId="{5CF9B0DB-CE6A-4DB7-B681-3831A04EEFFE}" destId="{B9CF9605-B26D-4484-A555-A63CD23021BB}" srcOrd="0" destOrd="0" presId="urn:microsoft.com/office/officeart/2005/8/layout/process1"/>
    <dgm:cxn modelId="{B57FD368-5658-45FA-8A86-B5D68DEA6B9A}" type="presOf" srcId="{B9DA78B6-3992-4423-8981-D55C1800FDF6}" destId="{6574CD58-32DC-48E4-A7D5-1A815DDEA916}" srcOrd="0" destOrd="0" presId="urn:microsoft.com/office/officeart/2005/8/layout/process1"/>
    <dgm:cxn modelId="{AB1D4F6E-CC19-42DB-9E91-27069F4911E8}" type="presOf" srcId="{41BDAC46-6183-4D10-876A-0C92FC4DCE88}" destId="{4F712B40-C27E-4B75-9881-382950ED93F2}" srcOrd="0" destOrd="0" presId="urn:microsoft.com/office/officeart/2005/8/layout/process1"/>
    <dgm:cxn modelId="{108E0579-E4C6-414D-8C7A-B5E5D5D531E5}" srcId="{5CF9B0DB-CE6A-4DB7-B681-3831A04EEFFE}" destId="{6AB36C40-86CB-4D1A-B1BD-29F944C3320B}" srcOrd="0" destOrd="0" parTransId="{061B9E69-807E-4778-8AA5-055981D19F7D}" sibTransId="{3EE39FEB-C648-4DFD-A0FE-96DA2C9EAF9E}"/>
    <dgm:cxn modelId="{DEC03087-9B5C-4E16-B874-32C4F1A59241}" type="presOf" srcId="{24513F7A-309C-42FD-A75A-7F45BE426593}" destId="{049433C5-BA81-4073-94A7-27282EB0ABE3}" srcOrd="0" destOrd="0" presId="urn:microsoft.com/office/officeart/2005/8/layout/process1"/>
    <dgm:cxn modelId="{B0940298-5CCD-41B2-A002-9252D7A0E50D}" type="presOf" srcId="{7DC0E26C-E707-400A-BA9C-88CFB73C870F}" destId="{62AEA8D9-232D-447D-BAAF-34931B6E8EB3}" srcOrd="0" destOrd="0" presId="urn:microsoft.com/office/officeart/2005/8/layout/process1"/>
    <dgm:cxn modelId="{4CE03C9F-1AC5-41C7-8E0C-564A1F4A179F}" type="presOf" srcId="{AD91F60A-44DD-4DAD-8E95-9FFCD616769D}" destId="{3D377482-5298-4948-A07A-A102466692C1}" srcOrd="1" destOrd="0" presId="urn:microsoft.com/office/officeart/2005/8/layout/process1"/>
    <dgm:cxn modelId="{1F43D49F-D030-459B-8883-93BC30B5A7DD}" type="presOf" srcId="{C6224730-892E-4069-8085-CAE4F1B39A88}" destId="{33BA4FFD-3F33-452C-A202-6C3545737DA1}" srcOrd="0" destOrd="0" presId="urn:microsoft.com/office/officeart/2005/8/layout/process1"/>
    <dgm:cxn modelId="{F5C6EAA2-F85A-4FB2-948B-D0108B6756F8}" type="presOf" srcId="{3BAA3E77-1E37-4214-8A25-7DC28A601F73}" destId="{DE58BF5B-334D-4BA4-8E91-F3D23E3BD97F}" srcOrd="1" destOrd="0" presId="urn:microsoft.com/office/officeart/2005/8/layout/process1"/>
    <dgm:cxn modelId="{D46B11B1-8A1E-4296-B3AF-FB88AAC99211}" srcId="{5CF9B0DB-CE6A-4DB7-B681-3831A04EEFFE}" destId="{24513F7A-309C-42FD-A75A-7F45BE426593}" srcOrd="3" destOrd="0" parTransId="{0E5E9D4C-DEC3-4B9B-9E67-5BB4CEE1D5C8}" sibTransId="{B9DA78B6-3992-4423-8981-D55C1800FDF6}"/>
    <dgm:cxn modelId="{6F053FC2-DABF-4E4F-B674-817973CFBDEA}" type="presOf" srcId="{510E81CE-97A4-4EB3-A693-AC65041584FB}" destId="{6ACF4A59-217E-4B36-93DA-FC1EB19ACD6E}" srcOrd="0" destOrd="0" presId="urn:microsoft.com/office/officeart/2005/8/layout/process1"/>
    <dgm:cxn modelId="{45BDE4C4-00BB-46B9-AF57-A26163D0C28F}" type="presOf" srcId="{4D4288C9-4D68-479B-BC73-F1C86830802B}" destId="{F1AB3DEE-C9E8-47A9-A948-0EB82EF2FE1B}" srcOrd="0" destOrd="0" presId="urn:microsoft.com/office/officeart/2005/8/layout/process1"/>
    <dgm:cxn modelId="{DEAA4AE2-0BFA-4BB0-BDE1-5575403F1381}" type="presOf" srcId="{AD91F60A-44DD-4DAD-8E95-9FFCD616769D}" destId="{61E5A1DA-C3BB-4A9F-AE20-F3AA9F35EADB}" srcOrd="0" destOrd="0" presId="urn:microsoft.com/office/officeart/2005/8/layout/process1"/>
    <dgm:cxn modelId="{CEFA52E7-8836-4623-8940-1EE018F77032}" type="presOf" srcId="{B9DA78B6-3992-4423-8981-D55C1800FDF6}" destId="{CFF4DE6C-E2EA-4A12-A899-B312D4A31D75}" srcOrd="1" destOrd="0" presId="urn:microsoft.com/office/officeart/2005/8/layout/process1"/>
    <dgm:cxn modelId="{AF55E9E9-65AD-4F5C-A225-24E20E5A55CC}" type="presOf" srcId="{BC7E7556-315B-4B8E-8F40-AF2094A65868}" destId="{FF617E82-6A54-4BCB-89E1-DE352194DA59}" srcOrd="0" destOrd="0" presId="urn:microsoft.com/office/officeart/2005/8/layout/process1"/>
    <dgm:cxn modelId="{349AF7FE-1077-4C5C-817A-4EDF976A28B3}" type="presOf" srcId="{353F9735-04FC-4F62-9897-C993CBF30330}" destId="{52901416-82BF-42B7-B0DA-88BA534C3C72}" srcOrd="0" destOrd="0" presId="urn:microsoft.com/office/officeart/2005/8/layout/process1"/>
    <dgm:cxn modelId="{06F58638-9B1A-405A-8439-92852EE788F0}" type="presParOf" srcId="{B9CF9605-B26D-4484-A555-A63CD23021BB}" destId="{C9755449-ACB3-4D53-996A-956B2E2463AA}" srcOrd="0" destOrd="0" presId="urn:microsoft.com/office/officeart/2005/8/layout/process1"/>
    <dgm:cxn modelId="{120D5ED8-872B-421B-A077-EF097F46D702}" type="presParOf" srcId="{B9CF9605-B26D-4484-A555-A63CD23021BB}" destId="{641D78DD-C0CB-445B-A8EE-FBCCA5C39340}" srcOrd="1" destOrd="0" presId="urn:microsoft.com/office/officeart/2005/8/layout/process1"/>
    <dgm:cxn modelId="{8F10F2C2-7F18-4DC5-A3A1-7D6D8A73F32E}" type="presParOf" srcId="{641D78DD-C0CB-445B-A8EE-FBCCA5C39340}" destId="{F66FA89F-E9E5-4BD2-A886-3FBE47AE4698}" srcOrd="0" destOrd="0" presId="urn:microsoft.com/office/officeart/2005/8/layout/process1"/>
    <dgm:cxn modelId="{6D52340C-C84E-4E20-A6C5-D1F5B12FCF3B}" type="presParOf" srcId="{B9CF9605-B26D-4484-A555-A63CD23021BB}" destId="{6ACF4A59-217E-4B36-93DA-FC1EB19ACD6E}" srcOrd="2" destOrd="0" presId="urn:microsoft.com/office/officeart/2005/8/layout/process1"/>
    <dgm:cxn modelId="{ACEE2A12-EA9C-4BE8-9823-5F0CDA5AABCD}" type="presParOf" srcId="{B9CF9605-B26D-4484-A555-A63CD23021BB}" destId="{62AEA8D9-232D-447D-BAAF-34931B6E8EB3}" srcOrd="3" destOrd="0" presId="urn:microsoft.com/office/officeart/2005/8/layout/process1"/>
    <dgm:cxn modelId="{8111AC95-030E-41C1-9128-D719DBC974EF}" type="presParOf" srcId="{62AEA8D9-232D-447D-BAAF-34931B6E8EB3}" destId="{4BEC0E46-4498-497D-BF85-E6C340AD75F9}" srcOrd="0" destOrd="0" presId="urn:microsoft.com/office/officeart/2005/8/layout/process1"/>
    <dgm:cxn modelId="{C440ECCB-956E-4A36-BD33-22E991B3786C}" type="presParOf" srcId="{B9CF9605-B26D-4484-A555-A63CD23021BB}" destId="{F1AB3DEE-C9E8-47A9-A948-0EB82EF2FE1B}" srcOrd="4" destOrd="0" presId="urn:microsoft.com/office/officeart/2005/8/layout/process1"/>
    <dgm:cxn modelId="{867611D6-AE4C-40CF-8D5E-AB1EB7CCCBF7}" type="presParOf" srcId="{B9CF9605-B26D-4484-A555-A63CD23021BB}" destId="{61E5A1DA-C3BB-4A9F-AE20-F3AA9F35EADB}" srcOrd="5" destOrd="0" presId="urn:microsoft.com/office/officeart/2005/8/layout/process1"/>
    <dgm:cxn modelId="{44987A97-BE80-42D2-BD3B-1FB5B32498FF}" type="presParOf" srcId="{61E5A1DA-C3BB-4A9F-AE20-F3AA9F35EADB}" destId="{3D377482-5298-4948-A07A-A102466692C1}" srcOrd="0" destOrd="0" presId="urn:microsoft.com/office/officeart/2005/8/layout/process1"/>
    <dgm:cxn modelId="{A0FBD503-317A-440F-A1C1-D303F3AFB6D3}" type="presParOf" srcId="{B9CF9605-B26D-4484-A555-A63CD23021BB}" destId="{049433C5-BA81-4073-94A7-27282EB0ABE3}" srcOrd="6" destOrd="0" presId="urn:microsoft.com/office/officeart/2005/8/layout/process1"/>
    <dgm:cxn modelId="{B7895FD3-D6AB-4F04-B707-23F526E454CE}" type="presParOf" srcId="{B9CF9605-B26D-4484-A555-A63CD23021BB}" destId="{6574CD58-32DC-48E4-A7D5-1A815DDEA916}" srcOrd="7" destOrd="0" presId="urn:microsoft.com/office/officeart/2005/8/layout/process1"/>
    <dgm:cxn modelId="{FDCF672C-233B-432A-A259-AE095F2E31F0}" type="presParOf" srcId="{6574CD58-32DC-48E4-A7D5-1A815DDEA916}" destId="{CFF4DE6C-E2EA-4A12-A899-B312D4A31D75}" srcOrd="0" destOrd="0" presId="urn:microsoft.com/office/officeart/2005/8/layout/process1"/>
    <dgm:cxn modelId="{A8B0AC31-AA9C-43DB-A657-29601664EB58}" type="presParOf" srcId="{B9CF9605-B26D-4484-A555-A63CD23021BB}" destId="{FF617E82-6A54-4BCB-89E1-DE352194DA59}" srcOrd="8" destOrd="0" presId="urn:microsoft.com/office/officeart/2005/8/layout/process1"/>
    <dgm:cxn modelId="{A148BDE3-69A0-4AE2-BF93-E9567D59CE5D}" type="presParOf" srcId="{B9CF9605-B26D-4484-A555-A63CD23021BB}" destId="{93816FC5-9FFE-414D-8923-F650C5E18564}" srcOrd="9" destOrd="0" presId="urn:microsoft.com/office/officeart/2005/8/layout/process1"/>
    <dgm:cxn modelId="{B09B6EF6-7BBE-48B3-AD66-7D392881824A}" type="presParOf" srcId="{93816FC5-9FFE-414D-8923-F650C5E18564}" destId="{DE58BF5B-334D-4BA4-8E91-F3D23E3BD97F}" srcOrd="0" destOrd="0" presId="urn:microsoft.com/office/officeart/2005/8/layout/process1"/>
    <dgm:cxn modelId="{B3C9EB71-C8F3-4B24-98B5-F139C4E49CDD}" type="presParOf" srcId="{B9CF9605-B26D-4484-A555-A63CD23021BB}" destId="{4F712B40-C27E-4B75-9881-382950ED93F2}" srcOrd="10" destOrd="0" presId="urn:microsoft.com/office/officeart/2005/8/layout/process1"/>
    <dgm:cxn modelId="{6C791AC7-6B85-4F6D-8D66-4B0B5BF060DA}" type="presParOf" srcId="{B9CF9605-B26D-4484-A555-A63CD23021BB}" destId="{52901416-82BF-42B7-B0DA-88BA534C3C72}" srcOrd="11" destOrd="0" presId="urn:microsoft.com/office/officeart/2005/8/layout/process1"/>
    <dgm:cxn modelId="{D8FECAE4-7FF1-443E-92F6-BAFE66F83270}" type="presParOf" srcId="{52901416-82BF-42B7-B0DA-88BA534C3C72}" destId="{89AC229B-61BA-4421-98AB-0D643F1947C4}" srcOrd="0" destOrd="0" presId="urn:microsoft.com/office/officeart/2005/8/layout/process1"/>
    <dgm:cxn modelId="{A4B90F43-8453-4C5A-B2D7-8691121EB4B8}" type="presParOf" srcId="{B9CF9605-B26D-4484-A555-A63CD23021BB}" destId="{33BA4FFD-3F33-452C-A202-6C3545737DA1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F9B0DB-CE6A-4DB7-B681-3831A04EEFF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AB36C40-86CB-4D1A-B1BD-29F944C3320B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 lIns="27432" rIns="27432" bIns="27432"/>
        <a:lstStyle/>
        <a:p>
          <a:r>
            <a:rPr lang="en-US" b="1"/>
            <a:t>Find a champion </a:t>
          </a:r>
          <a:br>
            <a:rPr lang="en-US" b="1"/>
          </a:br>
          <a:r>
            <a:rPr lang="en-US" b="1"/>
            <a:t>(or 3, or 10)</a:t>
          </a:r>
        </a:p>
      </dgm:t>
    </dgm:pt>
    <dgm:pt modelId="{061B9E69-807E-4778-8AA5-055981D19F7D}" type="parTrans" cxnId="{108E0579-E4C6-414D-8C7A-B5E5D5D531E5}">
      <dgm:prSet/>
      <dgm:spPr/>
      <dgm:t>
        <a:bodyPr/>
        <a:lstStyle/>
        <a:p>
          <a:endParaRPr lang="en-US"/>
        </a:p>
      </dgm:t>
    </dgm:pt>
    <dgm:pt modelId="{3EE39FEB-C648-4DFD-A0FE-96DA2C9EAF9E}" type="sibTrans" cxnId="{108E0579-E4C6-414D-8C7A-B5E5D5D531E5}">
      <dgm:prSet/>
      <dgm:spPr/>
      <dgm:t>
        <a:bodyPr/>
        <a:lstStyle/>
        <a:p>
          <a:endParaRPr lang="en-US"/>
        </a:p>
      </dgm:t>
    </dgm:pt>
    <dgm:pt modelId="{510E81CE-97A4-4EB3-A693-AC65041584FB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 lIns="27432" rIns="27432" bIns="27432"/>
        <a:lstStyle/>
        <a:p>
          <a:r>
            <a:rPr lang="en-US" b="1"/>
            <a:t>Review available baseline data </a:t>
          </a:r>
        </a:p>
      </dgm:t>
    </dgm:pt>
    <dgm:pt modelId="{787A4D20-1DE1-4941-9886-C14586A80AA5}" type="parTrans" cxnId="{4558131F-4D8A-4829-BAE8-C7B193E4C6F6}">
      <dgm:prSet/>
      <dgm:spPr/>
      <dgm:t>
        <a:bodyPr/>
        <a:lstStyle/>
        <a:p>
          <a:endParaRPr lang="en-US"/>
        </a:p>
      </dgm:t>
    </dgm:pt>
    <dgm:pt modelId="{7DC0E26C-E707-400A-BA9C-88CFB73C870F}" type="sibTrans" cxnId="{4558131F-4D8A-4829-BAE8-C7B193E4C6F6}">
      <dgm:prSet/>
      <dgm:spPr/>
      <dgm:t>
        <a:bodyPr/>
        <a:lstStyle/>
        <a:p>
          <a:endParaRPr lang="en-US"/>
        </a:p>
      </dgm:t>
    </dgm:pt>
    <dgm:pt modelId="{4D4288C9-4D68-479B-BC73-F1C86830802B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 lIns="27432" rIns="27432" bIns="27432"/>
        <a:lstStyle/>
        <a:p>
          <a:r>
            <a:rPr lang="en-US" b="1"/>
            <a:t>Discuss the topic with different stakeholders &amp; identify issues that drive testing</a:t>
          </a:r>
        </a:p>
      </dgm:t>
    </dgm:pt>
    <dgm:pt modelId="{39B8B8FC-2985-40C3-8378-0C51C9454F80}" type="parTrans" cxnId="{D3C44D18-9DF0-4376-9C21-B5C2CEB4B5B3}">
      <dgm:prSet/>
      <dgm:spPr/>
      <dgm:t>
        <a:bodyPr/>
        <a:lstStyle/>
        <a:p>
          <a:endParaRPr lang="en-US"/>
        </a:p>
      </dgm:t>
    </dgm:pt>
    <dgm:pt modelId="{AD91F60A-44DD-4DAD-8E95-9FFCD616769D}" type="sibTrans" cxnId="{D3C44D18-9DF0-4376-9C21-B5C2CEB4B5B3}">
      <dgm:prSet/>
      <dgm:spPr/>
      <dgm:t>
        <a:bodyPr/>
        <a:lstStyle/>
        <a:p>
          <a:endParaRPr lang="en-US"/>
        </a:p>
      </dgm:t>
    </dgm:pt>
    <dgm:pt modelId="{24513F7A-309C-42FD-A75A-7F45BE426593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 lIns="27432" rIns="27432" bIns="27432"/>
        <a:lstStyle/>
        <a:p>
          <a:r>
            <a:rPr lang="en-US" b="1"/>
            <a:t>Gather more focused data to help you understand the problem</a:t>
          </a:r>
        </a:p>
      </dgm:t>
    </dgm:pt>
    <dgm:pt modelId="{0E5E9D4C-DEC3-4B9B-9E67-5BB4CEE1D5C8}" type="parTrans" cxnId="{D46B11B1-8A1E-4296-B3AF-FB88AAC99211}">
      <dgm:prSet/>
      <dgm:spPr/>
      <dgm:t>
        <a:bodyPr/>
        <a:lstStyle/>
        <a:p>
          <a:endParaRPr lang="en-US"/>
        </a:p>
      </dgm:t>
    </dgm:pt>
    <dgm:pt modelId="{B9DA78B6-3992-4423-8981-D55C1800FDF6}" type="sibTrans" cxnId="{D46B11B1-8A1E-4296-B3AF-FB88AAC99211}">
      <dgm:prSet/>
      <dgm:spPr/>
      <dgm:t>
        <a:bodyPr/>
        <a:lstStyle/>
        <a:p>
          <a:endParaRPr lang="en-US"/>
        </a:p>
      </dgm:t>
    </dgm:pt>
    <dgm:pt modelId="{BC7E7556-315B-4B8E-8F40-AF2094A65868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 lIns="27432" rIns="27432" bIns="27432"/>
        <a:lstStyle/>
        <a:p>
          <a:r>
            <a:rPr lang="en-US" b="1"/>
            <a:t>Develop resources, decision aids, and strategies to address issues at your local site</a:t>
          </a:r>
        </a:p>
      </dgm:t>
    </dgm:pt>
    <dgm:pt modelId="{3681FEA0-0279-43F2-8E1C-4B659707EF9B}" type="parTrans" cxnId="{60303625-5651-4387-977A-A3758EF17E82}">
      <dgm:prSet/>
      <dgm:spPr/>
      <dgm:t>
        <a:bodyPr/>
        <a:lstStyle/>
        <a:p>
          <a:endParaRPr lang="en-US"/>
        </a:p>
      </dgm:t>
    </dgm:pt>
    <dgm:pt modelId="{3BAA3E77-1E37-4214-8A25-7DC28A601F73}" type="sibTrans" cxnId="{60303625-5651-4387-977A-A3758EF17E82}">
      <dgm:prSet/>
      <dgm:spPr/>
      <dgm:t>
        <a:bodyPr/>
        <a:lstStyle/>
        <a:p>
          <a:endParaRPr lang="en-US"/>
        </a:p>
      </dgm:t>
    </dgm:pt>
    <dgm:pt modelId="{C6224730-892E-4069-8085-CAE4F1B39A88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 lIns="27432" rIns="27432" bIns="27432"/>
        <a:lstStyle/>
        <a:p>
          <a:r>
            <a:rPr lang="en-US" b="1"/>
            <a:t>Maintain stakeholder engagement &amp; data collection </a:t>
          </a:r>
        </a:p>
      </dgm:t>
    </dgm:pt>
    <dgm:pt modelId="{8033D448-86C3-441B-A2E8-B81342498295}" type="parTrans" cxnId="{B5C7DE1C-57EC-48F5-BFDB-5F2B609C2BA5}">
      <dgm:prSet/>
      <dgm:spPr/>
      <dgm:t>
        <a:bodyPr/>
        <a:lstStyle/>
        <a:p>
          <a:endParaRPr lang="en-US"/>
        </a:p>
      </dgm:t>
    </dgm:pt>
    <dgm:pt modelId="{E6597851-3857-467F-AF40-D37C14C458BA}" type="sibTrans" cxnId="{B5C7DE1C-57EC-48F5-BFDB-5F2B609C2BA5}">
      <dgm:prSet/>
      <dgm:spPr/>
      <dgm:t>
        <a:bodyPr/>
        <a:lstStyle/>
        <a:p>
          <a:endParaRPr lang="en-US"/>
        </a:p>
      </dgm:t>
    </dgm:pt>
    <dgm:pt modelId="{95502F97-8F52-4373-A639-8B60F6D8D36A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 lIns="27432" rIns="27432" bIns="27432"/>
        <a:lstStyle/>
        <a:p>
          <a:r>
            <a:rPr lang="en-US" b="1"/>
            <a:t>Kick-off engagement with targeted clinicians </a:t>
          </a:r>
        </a:p>
      </dgm:t>
    </dgm:pt>
    <dgm:pt modelId="{55B81BDD-6B22-436A-982F-D869ABF68A41}" type="parTrans" cxnId="{93A66AB4-18EA-4AC6-B086-2804B5B119FB}">
      <dgm:prSet/>
      <dgm:spPr/>
      <dgm:t>
        <a:bodyPr/>
        <a:lstStyle/>
        <a:p>
          <a:endParaRPr lang="en-US"/>
        </a:p>
      </dgm:t>
    </dgm:pt>
    <dgm:pt modelId="{4BEA43A0-842C-468C-AB1D-0ADB7F997FE0}" type="sibTrans" cxnId="{93A66AB4-18EA-4AC6-B086-2804B5B119FB}">
      <dgm:prSet/>
      <dgm:spPr/>
      <dgm:t>
        <a:bodyPr/>
        <a:lstStyle/>
        <a:p>
          <a:endParaRPr lang="en-US"/>
        </a:p>
      </dgm:t>
    </dgm:pt>
    <dgm:pt modelId="{B9CF9605-B26D-4484-A555-A63CD23021BB}" type="pres">
      <dgm:prSet presAssocID="{5CF9B0DB-CE6A-4DB7-B681-3831A04EEFFE}" presName="Name0" presStyleCnt="0">
        <dgm:presLayoutVars>
          <dgm:dir/>
          <dgm:resizeHandles val="exact"/>
        </dgm:presLayoutVars>
      </dgm:prSet>
      <dgm:spPr/>
    </dgm:pt>
    <dgm:pt modelId="{C9755449-ACB3-4D53-996A-956B2E2463AA}" type="pres">
      <dgm:prSet presAssocID="{6AB36C40-86CB-4D1A-B1BD-29F944C3320B}" presName="node" presStyleLbl="node1" presStyleIdx="0" presStyleCnt="7" custScaleY="119697">
        <dgm:presLayoutVars>
          <dgm:bulletEnabled val="1"/>
        </dgm:presLayoutVars>
      </dgm:prSet>
      <dgm:spPr/>
    </dgm:pt>
    <dgm:pt modelId="{641D78DD-C0CB-445B-A8EE-FBCCA5C39340}" type="pres">
      <dgm:prSet presAssocID="{3EE39FEB-C648-4DFD-A0FE-96DA2C9EAF9E}" presName="sibTrans" presStyleLbl="sibTrans2D1" presStyleIdx="0" presStyleCnt="6"/>
      <dgm:spPr/>
    </dgm:pt>
    <dgm:pt modelId="{F66FA89F-E9E5-4BD2-A886-3FBE47AE4698}" type="pres">
      <dgm:prSet presAssocID="{3EE39FEB-C648-4DFD-A0FE-96DA2C9EAF9E}" presName="connectorText" presStyleLbl="sibTrans2D1" presStyleIdx="0" presStyleCnt="6"/>
      <dgm:spPr/>
    </dgm:pt>
    <dgm:pt modelId="{6ACF4A59-217E-4B36-93DA-FC1EB19ACD6E}" type="pres">
      <dgm:prSet presAssocID="{510E81CE-97A4-4EB3-A693-AC65041584FB}" presName="node" presStyleLbl="node1" presStyleIdx="1" presStyleCnt="7" custScaleY="119697">
        <dgm:presLayoutVars>
          <dgm:bulletEnabled val="1"/>
        </dgm:presLayoutVars>
      </dgm:prSet>
      <dgm:spPr/>
    </dgm:pt>
    <dgm:pt modelId="{62AEA8D9-232D-447D-BAAF-34931B6E8EB3}" type="pres">
      <dgm:prSet presAssocID="{7DC0E26C-E707-400A-BA9C-88CFB73C870F}" presName="sibTrans" presStyleLbl="sibTrans2D1" presStyleIdx="1" presStyleCnt="6"/>
      <dgm:spPr/>
    </dgm:pt>
    <dgm:pt modelId="{4BEC0E46-4498-497D-BF85-E6C340AD75F9}" type="pres">
      <dgm:prSet presAssocID="{7DC0E26C-E707-400A-BA9C-88CFB73C870F}" presName="connectorText" presStyleLbl="sibTrans2D1" presStyleIdx="1" presStyleCnt="6"/>
      <dgm:spPr/>
    </dgm:pt>
    <dgm:pt modelId="{F1AB3DEE-C9E8-47A9-A948-0EB82EF2FE1B}" type="pres">
      <dgm:prSet presAssocID="{4D4288C9-4D68-479B-BC73-F1C86830802B}" presName="node" presStyleLbl="node1" presStyleIdx="2" presStyleCnt="7" custScaleY="119697">
        <dgm:presLayoutVars>
          <dgm:bulletEnabled val="1"/>
        </dgm:presLayoutVars>
      </dgm:prSet>
      <dgm:spPr/>
    </dgm:pt>
    <dgm:pt modelId="{61E5A1DA-C3BB-4A9F-AE20-F3AA9F35EADB}" type="pres">
      <dgm:prSet presAssocID="{AD91F60A-44DD-4DAD-8E95-9FFCD616769D}" presName="sibTrans" presStyleLbl="sibTrans2D1" presStyleIdx="2" presStyleCnt="6"/>
      <dgm:spPr/>
    </dgm:pt>
    <dgm:pt modelId="{3D377482-5298-4948-A07A-A102466692C1}" type="pres">
      <dgm:prSet presAssocID="{AD91F60A-44DD-4DAD-8E95-9FFCD616769D}" presName="connectorText" presStyleLbl="sibTrans2D1" presStyleIdx="2" presStyleCnt="6"/>
      <dgm:spPr/>
    </dgm:pt>
    <dgm:pt modelId="{049433C5-BA81-4073-94A7-27282EB0ABE3}" type="pres">
      <dgm:prSet presAssocID="{24513F7A-309C-42FD-A75A-7F45BE426593}" presName="node" presStyleLbl="node1" presStyleIdx="3" presStyleCnt="7" custScaleY="119697">
        <dgm:presLayoutVars>
          <dgm:bulletEnabled val="1"/>
        </dgm:presLayoutVars>
      </dgm:prSet>
      <dgm:spPr/>
    </dgm:pt>
    <dgm:pt modelId="{6574CD58-32DC-48E4-A7D5-1A815DDEA916}" type="pres">
      <dgm:prSet presAssocID="{B9DA78B6-3992-4423-8981-D55C1800FDF6}" presName="sibTrans" presStyleLbl="sibTrans2D1" presStyleIdx="3" presStyleCnt="6"/>
      <dgm:spPr/>
    </dgm:pt>
    <dgm:pt modelId="{CFF4DE6C-E2EA-4A12-A899-B312D4A31D75}" type="pres">
      <dgm:prSet presAssocID="{B9DA78B6-3992-4423-8981-D55C1800FDF6}" presName="connectorText" presStyleLbl="sibTrans2D1" presStyleIdx="3" presStyleCnt="6"/>
      <dgm:spPr/>
    </dgm:pt>
    <dgm:pt modelId="{FF617E82-6A54-4BCB-89E1-DE352194DA59}" type="pres">
      <dgm:prSet presAssocID="{BC7E7556-315B-4B8E-8F40-AF2094A65868}" presName="node" presStyleLbl="node1" presStyleIdx="4" presStyleCnt="7" custScaleY="119697">
        <dgm:presLayoutVars>
          <dgm:bulletEnabled val="1"/>
        </dgm:presLayoutVars>
      </dgm:prSet>
      <dgm:spPr/>
    </dgm:pt>
    <dgm:pt modelId="{93816FC5-9FFE-414D-8923-F650C5E18564}" type="pres">
      <dgm:prSet presAssocID="{3BAA3E77-1E37-4214-8A25-7DC28A601F73}" presName="sibTrans" presStyleLbl="sibTrans2D1" presStyleIdx="4" presStyleCnt="6"/>
      <dgm:spPr/>
    </dgm:pt>
    <dgm:pt modelId="{DE58BF5B-334D-4BA4-8E91-F3D23E3BD97F}" type="pres">
      <dgm:prSet presAssocID="{3BAA3E77-1E37-4214-8A25-7DC28A601F73}" presName="connectorText" presStyleLbl="sibTrans2D1" presStyleIdx="4" presStyleCnt="6"/>
      <dgm:spPr/>
    </dgm:pt>
    <dgm:pt modelId="{98CA8B73-D428-4B2B-B8F8-36BA7A7F4E68}" type="pres">
      <dgm:prSet presAssocID="{95502F97-8F52-4373-A639-8B60F6D8D36A}" presName="node" presStyleLbl="node1" presStyleIdx="5" presStyleCnt="7" custScaleY="119697">
        <dgm:presLayoutVars>
          <dgm:bulletEnabled val="1"/>
        </dgm:presLayoutVars>
      </dgm:prSet>
      <dgm:spPr/>
    </dgm:pt>
    <dgm:pt modelId="{DDC45905-7F95-4AA2-AF5C-EA65C4995429}" type="pres">
      <dgm:prSet presAssocID="{4BEA43A0-842C-468C-AB1D-0ADB7F997FE0}" presName="sibTrans" presStyleLbl="sibTrans2D1" presStyleIdx="5" presStyleCnt="6"/>
      <dgm:spPr/>
    </dgm:pt>
    <dgm:pt modelId="{913B74EC-5735-4654-A975-9EB783BDA0BE}" type="pres">
      <dgm:prSet presAssocID="{4BEA43A0-842C-468C-AB1D-0ADB7F997FE0}" presName="connectorText" presStyleLbl="sibTrans2D1" presStyleIdx="5" presStyleCnt="6"/>
      <dgm:spPr/>
    </dgm:pt>
    <dgm:pt modelId="{33BA4FFD-3F33-452C-A202-6C3545737DA1}" type="pres">
      <dgm:prSet presAssocID="{C6224730-892E-4069-8085-CAE4F1B39A88}" presName="node" presStyleLbl="node1" presStyleIdx="6" presStyleCnt="7" custScaleY="119697">
        <dgm:presLayoutVars>
          <dgm:bulletEnabled val="1"/>
        </dgm:presLayoutVars>
      </dgm:prSet>
      <dgm:spPr/>
    </dgm:pt>
  </dgm:ptLst>
  <dgm:cxnLst>
    <dgm:cxn modelId="{BBB8FF00-B72F-4049-AC81-516AD4926900}" type="presOf" srcId="{3EE39FEB-C648-4DFD-A0FE-96DA2C9EAF9E}" destId="{F66FA89F-E9E5-4BD2-A886-3FBE47AE4698}" srcOrd="1" destOrd="0" presId="urn:microsoft.com/office/officeart/2005/8/layout/process1"/>
    <dgm:cxn modelId="{8E196B15-F9C8-49F9-B97C-9741DBBC79EE}" type="presOf" srcId="{6AB36C40-86CB-4D1A-B1BD-29F944C3320B}" destId="{C9755449-ACB3-4D53-996A-956B2E2463AA}" srcOrd="0" destOrd="0" presId="urn:microsoft.com/office/officeart/2005/8/layout/process1"/>
    <dgm:cxn modelId="{D3C44D18-9DF0-4376-9C21-B5C2CEB4B5B3}" srcId="{5CF9B0DB-CE6A-4DB7-B681-3831A04EEFFE}" destId="{4D4288C9-4D68-479B-BC73-F1C86830802B}" srcOrd="2" destOrd="0" parTransId="{39B8B8FC-2985-40C3-8378-0C51C9454F80}" sibTransId="{AD91F60A-44DD-4DAD-8E95-9FFCD616769D}"/>
    <dgm:cxn modelId="{B5C7DE1C-57EC-48F5-BFDB-5F2B609C2BA5}" srcId="{5CF9B0DB-CE6A-4DB7-B681-3831A04EEFFE}" destId="{C6224730-892E-4069-8085-CAE4F1B39A88}" srcOrd="6" destOrd="0" parTransId="{8033D448-86C3-441B-A2E8-B81342498295}" sibTransId="{E6597851-3857-467F-AF40-D37C14C458BA}"/>
    <dgm:cxn modelId="{4558131F-4D8A-4829-BAE8-C7B193E4C6F6}" srcId="{5CF9B0DB-CE6A-4DB7-B681-3831A04EEFFE}" destId="{510E81CE-97A4-4EB3-A693-AC65041584FB}" srcOrd="1" destOrd="0" parTransId="{787A4D20-1DE1-4941-9886-C14586A80AA5}" sibTransId="{7DC0E26C-E707-400A-BA9C-88CFB73C870F}"/>
    <dgm:cxn modelId="{8F03711F-F1CA-4BA5-93E6-08CEC1426B1A}" type="presOf" srcId="{3BAA3E77-1E37-4214-8A25-7DC28A601F73}" destId="{93816FC5-9FFE-414D-8923-F650C5E18564}" srcOrd="0" destOrd="0" presId="urn:microsoft.com/office/officeart/2005/8/layout/process1"/>
    <dgm:cxn modelId="{908B4D21-DDC3-4D0B-80A7-A97923549A1C}" type="presOf" srcId="{7DC0E26C-E707-400A-BA9C-88CFB73C870F}" destId="{4BEC0E46-4498-497D-BF85-E6C340AD75F9}" srcOrd="1" destOrd="0" presId="urn:microsoft.com/office/officeart/2005/8/layout/process1"/>
    <dgm:cxn modelId="{60303625-5651-4387-977A-A3758EF17E82}" srcId="{5CF9B0DB-CE6A-4DB7-B681-3831A04EEFFE}" destId="{BC7E7556-315B-4B8E-8F40-AF2094A65868}" srcOrd="4" destOrd="0" parTransId="{3681FEA0-0279-43F2-8E1C-4B659707EF9B}" sibTransId="{3BAA3E77-1E37-4214-8A25-7DC28A601F73}"/>
    <dgm:cxn modelId="{142E8726-6EF1-43AD-A0CA-62FB631CA185}" type="presOf" srcId="{3EE39FEB-C648-4DFD-A0FE-96DA2C9EAF9E}" destId="{641D78DD-C0CB-445B-A8EE-FBCCA5C39340}" srcOrd="0" destOrd="0" presId="urn:microsoft.com/office/officeart/2005/8/layout/process1"/>
    <dgm:cxn modelId="{A30DC038-ACA0-4CDA-BF2D-506A07FCADA3}" type="presOf" srcId="{5CF9B0DB-CE6A-4DB7-B681-3831A04EEFFE}" destId="{B9CF9605-B26D-4484-A555-A63CD23021BB}" srcOrd="0" destOrd="0" presId="urn:microsoft.com/office/officeart/2005/8/layout/process1"/>
    <dgm:cxn modelId="{0365A35E-1A9B-4B85-995A-4CDE0E14BFCC}" type="presOf" srcId="{4BEA43A0-842C-468C-AB1D-0ADB7F997FE0}" destId="{913B74EC-5735-4654-A975-9EB783BDA0BE}" srcOrd="1" destOrd="0" presId="urn:microsoft.com/office/officeart/2005/8/layout/process1"/>
    <dgm:cxn modelId="{B57FD368-5658-45FA-8A86-B5D68DEA6B9A}" type="presOf" srcId="{B9DA78B6-3992-4423-8981-D55C1800FDF6}" destId="{6574CD58-32DC-48E4-A7D5-1A815DDEA916}" srcOrd="0" destOrd="0" presId="urn:microsoft.com/office/officeart/2005/8/layout/process1"/>
    <dgm:cxn modelId="{108E0579-E4C6-414D-8C7A-B5E5D5D531E5}" srcId="{5CF9B0DB-CE6A-4DB7-B681-3831A04EEFFE}" destId="{6AB36C40-86CB-4D1A-B1BD-29F944C3320B}" srcOrd="0" destOrd="0" parTransId="{061B9E69-807E-4778-8AA5-055981D19F7D}" sibTransId="{3EE39FEB-C648-4DFD-A0FE-96DA2C9EAF9E}"/>
    <dgm:cxn modelId="{DEC03087-9B5C-4E16-B874-32C4F1A59241}" type="presOf" srcId="{24513F7A-309C-42FD-A75A-7F45BE426593}" destId="{049433C5-BA81-4073-94A7-27282EB0ABE3}" srcOrd="0" destOrd="0" presId="urn:microsoft.com/office/officeart/2005/8/layout/process1"/>
    <dgm:cxn modelId="{B0940298-5CCD-41B2-A002-9252D7A0E50D}" type="presOf" srcId="{7DC0E26C-E707-400A-BA9C-88CFB73C870F}" destId="{62AEA8D9-232D-447D-BAAF-34931B6E8EB3}" srcOrd="0" destOrd="0" presId="urn:microsoft.com/office/officeart/2005/8/layout/process1"/>
    <dgm:cxn modelId="{90BD459E-E85F-4C36-98B7-FF4F6BECEBA3}" type="presOf" srcId="{4BEA43A0-842C-468C-AB1D-0ADB7F997FE0}" destId="{DDC45905-7F95-4AA2-AF5C-EA65C4995429}" srcOrd="0" destOrd="0" presId="urn:microsoft.com/office/officeart/2005/8/layout/process1"/>
    <dgm:cxn modelId="{4CE03C9F-1AC5-41C7-8E0C-564A1F4A179F}" type="presOf" srcId="{AD91F60A-44DD-4DAD-8E95-9FFCD616769D}" destId="{3D377482-5298-4948-A07A-A102466692C1}" srcOrd="1" destOrd="0" presId="urn:microsoft.com/office/officeart/2005/8/layout/process1"/>
    <dgm:cxn modelId="{1F43D49F-D030-459B-8883-93BC30B5A7DD}" type="presOf" srcId="{C6224730-892E-4069-8085-CAE4F1B39A88}" destId="{33BA4FFD-3F33-452C-A202-6C3545737DA1}" srcOrd="0" destOrd="0" presId="urn:microsoft.com/office/officeart/2005/8/layout/process1"/>
    <dgm:cxn modelId="{F5C6EAA2-F85A-4FB2-948B-D0108B6756F8}" type="presOf" srcId="{3BAA3E77-1E37-4214-8A25-7DC28A601F73}" destId="{DE58BF5B-334D-4BA4-8E91-F3D23E3BD97F}" srcOrd="1" destOrd="0" presId="urn:microsoft.com/office/officeart/2005/8/layout/process1"/>
    <dgm:cxn modelId="{D46B11B1-8A1E-4296-B3AF-FB88AAC99211}" srcId="{5CF9B0DB-CE6A-4DB7-B681-3831A04EEFFE}" destId="{24513F7A-309C-42FD-A75A-7F45BE426593}" srcOrd="3" destOrd="0" parTransId="{0E5E9D4C-DEC3-4B9B-9E67-5BB4CEE1D5C8}" sibTransId="{B9DA78B6-3992-4423-8981-D55C1800FDF6}"/>
    <dgm:cxn modelId="{93A66AB4-18EA-4AC6-B086-2804B5B119FB}" srcId="{5CF9B0DB-CE6A-4DB7-B681-3831A04EEFFE}" destId="{95502F97-8F52-4373-A639-8B60F6D8D36A}" srcOrd="5" destOrd="0" parTransId="{55B81BDD-6B22-436A-982F-D869ABF68A41}" sibTransId="{4BEA43A0-842C-468C-AB1D-0ADB7F997FE0}"/>
    <dgm:cxn modelId="{6F053FC2-DABF-4E4F-B674-817973CFBDEA}" type="presOf" srcId="{510E81CE-97A4-4EB3-A693-AC65041584FB}" destId="{6ACF4A59-217E-4B36-93DA-FC1EB19ACD6E}" srcOrd="0" destOrd="0" presId="urn:microsoft.com/office/officeart/2005/8/layout/process1"/>
    <dgm:cxn modelId="{45BDE4C4-00BB-46B9-AF57-A26163D0C28F}" type="presOf" srcId="{4D4288C9-4D68-479B-BC73-F1C86830802B}" destId="{F1AB3DEE-C9E8-47A9-A948-0EB82EF2FE1B}" srcOrd="0" destOrd="0" presId="urn:microsoft.com/office/officeart/2005/8/layout/process1"/>
    <dgm:cxn modelId="{F9ED94DF-34EF-4240-858F-E964941ABAAB}" type="presOf" srcId="{95502F97-8F52-4373-A639-8B60F6D8D36A}" destId="{98CA8B73-D428-4B2B-B8F8-36BA7A7F4E68}" srcOrd="0" destOrd="0" presId="urn:microsoft.com/office/officeart/2005/8/layout/process1"/>
    <dgm:cxn modelId="{DEAA4AE2-0BFA-4BB0-BDE1-5575403F1381}" type="presOf" srcId="{AD91F60A-44DD-4DAD-8E95-9FFCD616769D}" destId="{61E5A1DA-C3BB-4A9F-AE20-F3AA9F35EADB}" srcOrd="0" destOrd="0" presId="urn:microsoft.com/office/officeart/2005/8/layout/process1"/>
    <dgm:cxn modelId="{CEFA52E7-8836-4623-8940-1EE018F77032}" type="presOf" srcId="{B9DA78B6-3992-4423-8981-D55C1800FDF6}" destId="{CFF4DE6C-E2EA-4A12-A899-B312D4A31D75}" srcOrd="1" destOrd="0" presId="urn:microsoft.com/office/officeart/2005/8/layout/process1"/>
    <dgm:cxn modelId="{AF55E9E9-65AD-4F5C-A225-24E20E5A55CC}" type="presOf" srcId="{BC7E7556-315B-4B8E-8F40-AF2094A65868}" destId="{FF617E82-6A54-4BCB-89E1-DE352194DA59}" srcOrd="0" destOrd="0" presId="urn:microsoft.com/office/officeart/2005/8/layout/process1"/>
    <dgm:cxn modelId="{06F58638-9B1A-405A-8439-92852EE788F0}" type="presParOf" srcId="{B9CF9605-B26D-4484-A555-A63CD23021BB}" destId="{C9755449-ACB3-4D53-996A-956B2E2463AA}" srcOrd="0" destOrd="0" presId="urn:microsoft.com/office/officeart/2005/8/layout/process1"/>
    <dgm:cxn modelId="{120D5ED8-872B-421B-A077-EF097F46D702}" type="presParOf" srcId="{B9CF9605-B26D-4484-A555-A63CD23021BB}" destId="{641D78DD-C0CB-445B-A8EE-FBCCA5C39340}" srcOrd="1" destOrd="0" presId="urn:microsoft.com/office/officeart/2005/8/layout/process1"/>
    <dgm:cxn modelId="{8F10F2C2-7F18-4DC5-A3A1-7D6D8A73F32E}" type="presParOf" srcId="{641D78DD-C0CB-445B-A8EE-FBCCA5C39340}" destId="{F66FA89F-E9E5-4BD2-A886-3FBE47AE4698}" srcOrd="0" destOrd="0" presId="urn:microsoft.com/office/officeart/2005/8/layout/process1"/>
    <dgm:cxn modelId="{6D52340C-C84E-4E20-A6C5-D1F5B12FCF3B}" type="presParOf" srcId="{B9CF9605-B26D-4484-A555-A63CD23021BB}" destId="{6ACF4A59-217E-4B36-93DA-FC1EB19ACD6E}" srcOrd="2" destOrd="0" presId="urn:microsoft.com/office/officeart/2005/8/layout/process1"/>
    <dgm:cxn modelId="{ACEE2A12-EA9C-4BE8-9823-5F0CDA5AABCD}" type="presParOf" srcId="{B9CF9605-B26D-4484-A555-A63CD23021BB}" destId="{62AEA8D9-232D-447D-BAAF-34931B6E8EB3}" srcOrd="3" destOrd="0" presId="urn:microsoft.com/office/officeart/2005/8/layout/process1"/>
    <dgm:cxn modelId="{8111AC95-030E-41C1-9128-D719DBC974EF}" type="presParOf" srcId="{62AEA8D9-232D-447D-BAAF-34931B6E8EB3}" destId="{4BEC0E46-4498-497D-BF85-E6C340AD75F9}" srcOrd="0" destOrd="0" presId="urn:microsoft.com/office/officeart/2005/8/layout/process1"/>
    <dgm:cxn modelId="{C440ECCB-956E-4A36-BD33-22E991B3786C}" type="presParOf" srcId="{B9CF9605-B26D-4484-A555-A63CD23021BB}" destId="{F1AB3DEE-C9E8-47A9-A948-0EB82EF2FE1B}" srcOrd="4" destOrd="0" presId="urn:microsoft.com/office/officeart/2005/8/layout/process1"/>
    <dgm:cxn modelId="{867611D6-AE4C-40CF-8D5E-AB1EB7CCCBF7}" type="presParOf" srcId="{B9CF9605-B26D-4484-A555-A63CD23021BB}" destId="{61E5A1DA-C3BB-4A9F-AE20-F3AA9F35EADB}" srcOrd="5" destOrd="0" presId="urn:microsoft.com/office/officeart/2005/8/layout/process1"/>
    <dgm:cxn modelId="{44987A97-BE80-42D2-BD3B-1FB5B32498FF}" type="presParOf" srcId="{61E5A1DA-C3BB-4A9F-AE20-F3AA9F35EADB}" destId="{3D377482-5298-4948-A07A-A102466692C1}" srcOrd="0" destOrd="0" presId="urn:microsoft.com/office/officeart/2005/8/layout/process1"/>
    <dgm:cxn modelId="{A0FBD503-317A-440F-A1C1-D303F3AFB6D3}" type="presParOf" srcId="{B9CF9605-B26D-4484-A555-A63CD23021BB}" destId="{049433C5-BA81-4073-94A7-27282EB0ABE3}" srcOrd="6" destOrd="0" presId="urn:microsoft.com/office/officeart/2005/8/layout/process1"/>
    <dgm:cxn modelId="{B7895FD3-D6AB-4F04-B707-23F526E454CE}" type="presParOf" srcId="{B9CF9605-B26D-4484-A555-A63CD23021BB}" destId="{6574CD58-32DC-48E4-A7D5-1A815DDEA916}" srcOrd="7" destOrd="0" presId="urn:microsoft.com/office/officeart/2005/8/layout/process1"/>
    <dgm:cxn modelId="{FDCF672C-233B-432A-A259-AE095F2E31F0}" type="presParOf" srcId="{6574CD58-32DC-48E4-A7D5-1A815DDEA916}" destId="{CFF4DE6C-E2EA-4A12-A899-B312D4A31D75}" srcOrd="0" destOrd="0" presId="urn:microsoft.com/office/officeart/2005/8/layout/process1"/>
    <dgm:cxn modelId="{A8B0AC31-AA9C-43DB-A657-29601664EB58}" type="presParOf" srcId="{B9CF9605-B26D-4484-A555-A63CD23021BB}" destId="{FF617E82-6A54-4BCB-89E1-DE352194DA59}" srcOrd="8" destOrd="0" presId="urn:microsoft.com/office/officeart/2005/8/layout/process1"/>
    <dgm:cxn modelId="{A148BDE3-69A0-4AE2-BF93-E9567D59CE5D}" type="presParOf" srcId="{B9CF9605-B26D-4484-A555-A63CD23021BB}" destId="{93816FC5-9FFE-414D-8923-F650C5E18564}" srcOrd="9" destOrd="0" presId="urn:microsoft.com/office/officeart/2005/8/layout/process1"/>
    <dgm:cxn modelId="{B09B6EF6-7BBE-48B3-AD66-7D392881824A}" type="presParOf" srcId="{93816FC5-9FFE-414D-8923-F650C5E18564}" destId="{DE58BF5B-334D-4BA4-8E91-F3D23E3BD97F}" srcOrd="0" destOrd="0" presId="urn:microsoft.com/office/officeart/2005/8/layout/process1"/>
    <dgm:cxn modelId="{AA882A8C-67BE-47D3-B216-681DE4059140}" type="presParOf" srcId="{B9CF9605-B26D-4484-A555-A63CD23021BB}" destId="{98CA8B73-D428-4B2B-B8F8-36BA7A7F4E68}" srcOrd="10" destOrd="0" presId="urn:microsoft.com/office/officeart/2005/8/layout/process1"/>
    <dgm:cxn modelId="{BD79C4D5-B7D7-489E-A522-7456BADE7628}" type="presParOf" srcId="{B9CF9605-B26D-4484-A555-A63CD23021BB}" destId="{DDC45905-7F95-4AA2-AF5C-EA65C4995429}" srcOrd="11" destOrd="0" presId="urn:microsoft.com/office/officeart/2005/8/layout/process1"/>
    <dgm:cxn modelId="{33E77C6E-A61E-468D-B818-02B2367A7C86}" type="presParOf" srcId="{DDC45905-7F95-4AA2-AF5C-EA65C4995429}" destId="{913B74EC-5735-4654-A975-9EB783BDA0BE}" srcOrd="0" destOrd="0" presId="urn:microsoft.com/office/officeart/2005/8/layout/process1"/>
    <dgm:cxn modelId="{A4B90F43-8453-4C5A-B2D7-8691121EB4B8}" type="presParOf" srcId="{B9CF9605-B26D-4484-A555-A63CD23021BB}" destId="{33BA4FFD-3F33-452C-A202-6C3545737DA1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55449-ACB3-4D53-996A-956B2E2463AA}">
      <dsp:nvSpPr>
        <dsp:cNvPr id="0" name=""/>
        <dsp:cNvSpPr/>
      </dsp:nvSpPr>
      <dsp:spPr>
        <a:xfrm>
          <a:off x="3314" y="198588"/>
          <a:ext cx="1255094" cy="186705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solidFill>
                <a:schemeClr val="bg1"/>
              </a:solidFill>
            </a:rPr>
            <a:t>CHAMPION</a:t>
          </a:r>
        </a:p>
      </dsp:txBody>
      <dsp:txXfrm>
        <a:off x="40074" y="235348"/>
        <a:ext cx="1181574" cy="1793531"/>
      </dsp:txXfrm>
    </dsp:sp>
    <dsp:sp modelId="{641D78DD-C0CB-445B-A8EE-FBCCA5C39340}">
      <dsp:nvSpPr>
        <dsp:cNvPr id="0" name=""/>
        <dsp:cNvSpPr/>
      </dsp:nvSpPr>
      <dsp:spPr>
        <a:xfrm>
          <a:off x="1383918" y="976482"/>
          <a:ext cx="266080" cy="31126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383918" y="1038735"/>
        <a:ext cx="186256" cy="186757"/>
      </dsp:txXfrm>
    </dsp:sp>
    <dsp:sp modelId="{6ACF4A59-217E-4B36-93DA-FC1EB19ACD6E}">
      <dsp:nvSpPr>
        <dsp:cNvPr id="0" name=""/>
        <dsp:cNvSpPr/>
      </dsp:nvSpPr>
      <dsp:spPr>
        <a:xfrm>
          <a:off x="1760446" y="198588"/>
          <a:ext cx="1255094" cy="186705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solidFill>
                <a:schemeClr val="bg1"/>
              </a:solidFill>
            </a:rPr>
            <a:t>MVC PRE-OP TESTING REPORT</a:t>
          </a:r>
        </a:p>
      </dsp:txBody>
      <dsp:txXfrm>
        <a:off x="1797206" y="235348"/>
        <a:ext cx="1181574" cy="1793531"/>
      </dsp:txXfrm>
    </dsp:sp>
    <dsp:sp modelId="{62AEA8D9-232D-447D-BAAF-34931B6E8EB3}">
      <dsp:nvSpPr>
        <dsp:cNvPr id="0" name=""/>
        <dsp:cNvSpPr/>
      </dsp:nvSpPr>
      <dsp:spPr>
        <a:xfrm>
          <a:off x="3141050" y="976482"/>
          <a:ext cx="266080" cy="31126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141050" y="1038735"/>
        <a:ext cx="186256" cy="186757"/>
      </dsp:txXfrm>
    </dsp:sp>
    <dsp:sp modelId="{F1AB3DEE-C9E8-47A9-A948-0EB82EF2FE1B}">
      <dsp:nvSpPr>
        <dsp:cNvPr id="0" name=""/>
        <dsp:cNvSpPr/>
      </dsp:nvSpPr>
      <dsp:spPr>
        <a:xfrm>
          <a:off x="3517578" y="198588"/>
          <a:ext cx="1255094" cy="186705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solidFill>
                <a:schemeClr val="bg1"/>
              </a:solidFill>
            </a:rPr>
            <a:t>SURGEONS, ANESTHESIA, PRE-OP CLINIC STAFF</a:t>
          </a:r>
        </a:p>
      </dsp:txBody>
      <dsp:txXfrm>
        <a:off x="3554338" y="235348"/>
        <a:ext cx="1181574" cy="1793531"/>
      </dsp:txXfrm>
    </dsp:sp>
    <dsp:sp modelId="{61E5A1DA-C3BB-4A9F-AE20-F3AA9F35EADB}">
      <dsp:nvSpPr>
        <dsp:cNvPr id="0" name=""/>
        <dsp:cNvSpPr/>
      </dsp:nvSpPr>
      <dsp:spPr>
        <a:xfrm>
          <a:off x="4898182" y="976482"/>
          <a:ext cx="266080" cy="31126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898182" y="1038735"/>
        <a:ext cx="186256" cy="186757"/>
      </dsp:txXfrm>
    </dsp:sp>
    <dsp:sp modelId="{049433C5-BA81-4073-94A7-27282EB0ABE3}">
      <dsp:nvSpPr>
        <dsp:cNvPr id="0" name=""/>
        <dsp:cNvSpPr/>
      </dsp:nvSpPr>
      <dsp:spPr>
        <a:xfrm>
          <a:off x="5274710" y="198588"/>
          <a:ext cx="1255094" cy="186705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solidFill>
                <a:schemeClr val="bg1"/>
              </a:solidFill>
            </a:rPr>
            <a:t>CHART REVIEW OF 100 CASES</a:t>
          </a:r>
        </a:p>
      </dsp:txBody>
      <dsp:txXfrm>
        <a:off x="5311470" y="235348"/>
        <a:ext cx="1181574" cy="1793531"/>
      </dsp:txXfrm>
    </dsp:sp>
    <dsp:sp modelId="{6574CD58-32DC-48E4-A7D5-1A815DDEA916}">
      <dsp:nvSpPr>
        <dsp:cNvPr id="0" name=""/>
        <dsp:cNvSpPr/>
      </dsp:nvSpPr>
      <dsp:spPr>
        <a:xfrm>
          <a:off x="6655314" y="976482"/>
          <a:ext cx="266080" cy="31126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655314" y="1038735"/>
        <a:ext cx="186256" cy="186757"/>
      </dsp:txXfrm>
    </dsp:sp>
    <dsp:sp modelId="{FF617E82-6A54-4BCB-89E1-DE352194DA59}">
      <dsp:nvSpPr>
        <dsp:cNvPr id="0" name=""/>
        <dsp:cNvSpPr/>
      </dsp:nvSpPr>
      <dsp:spPr>
        <a:xfrm>
          <a:off x="7031842" y="198588"/>
          <a:ext cx="1255094" cy="186705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solidFill>
                <a:schemeClr val="bg1"/>
              </a:solidFill>
            </a:rPr>
            <a:t>TESTING TOOLS, EDUCATIONAL MATERIALS, &amp; WEBSITE DEVELOPMENT </a:t>
          </a:r>
        </a:p>
      </dsp:txBody>
      <dsp:txXfrm>
        <a:off x="7068602" y="235348"/>
        <a:ext cx="1181574" cy="1793531"/>
      </dsp:txXfrm>
    </dsp:sp>
    <dsp:sp modelId="{93816FC5-9FFE-414D-8923-F650C5E18564}">
      <dsp:nvSpPr>
        <dsp:cNvPr id="0" name=""/>
        <dsp:cNvSpPr/>
      </dsp:nvSpPr>
      <dsp:spPr>
        <a:xfrm>
          <a:off x="8412446" y="976482"/>
          <a:ext cx="266080" cy="31126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8412446" y="1038735"/>
        <a:ext cx="186256" cy="186757"/>
      </dsp:txXfrm>
    </dsp:sp>
    <dsp:sp modelId="{4F712B40-C27E-4B75-9881-382950ED93F2}">
      <dsp:nvSpPr>
        <dsp:cNvPr id="0" name=""/>
        <dsp:cNvSpPr/>
      </dsp:nvSpPr>
      <dsp:spPr>
        <a:xfrm>
          <a:off x="8788975" y="198588"/>
          <a:ext cx="1255094" cy="186705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solidFill>
                <a:schemeClr val="bg1"/>
              </a:solidFill>
            </a:rPr>
            <a:t>SURGERY DIVISION MEETING PRESENTATIONS </a:t>
          </a:r>
        </a:p>
      </dsp:txBody>
      <dsp:txXfrm>
        <a:off x="8825735" y="235348"/>
        <a:ext cx="1181574" cy="1793531"/>
      </dsp:txXfrm>
    </dsp:sp>
    <dsp:sp modelId="{52901416-82BF-42B7-B0DA-88BA534C3C72}">
      <dsp:nvSpPr>
        <dsp:cNvPr id="0" name=""/>
        <dsp:cNvSpPr/>
      </dsp:nvSpPr>
      <dsp:spPr>
        <a:xfrm>
          <a:off x="10169579" y="976482"/>
          <a:ext cx="266080" cy="31126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0169579" y="1038735"/>
        <a:ext cx="186256" cy="186757"/>
      </dsp:txXfrm>
    </dsp:sp>
    <dsp:sp modelId="{33BA4FFD-3F33-452C-A202-6C3545737DA1}">
      <dsp:nvSpPr>
        <dsp:cNvPr id="0" name=""/>
        <dsp:cNvSpPr/>
      </dsp:nvSpPr>
      <dsp:spPr>
        <a:xfrm>
          <a:off x="10546107" y="198588"/>
          <a:ext cx="1255094" cy="186705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solidFill>
                <a:schemeClr val="bg1"/>
              </a:solidFill>
            </a:rPr>
            <a:t>ONGOING COMMUNICATION &amp; INFORMATION SHARING </a:t>
          </a:r>
        </a:p>
      </dsp:txBody>
      <dsp:txXfrm>
        <a:off x="10582867" y="235348"/>
        <a:ext cx="1181574" cy="1793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55449-ACB3-4D53-996A-956B2E2463AA}">
      <dsp:nvSpPr>
        <dsp:cNvPr id="0" name=""/>
        <dsp:cNvSpPr/>
      </dsp:nvSpPr>
      <dsp:spPr>
        <a:xfrm>
          <a:off x="3314" y="5381"/>
          <a:ext cx="1255094" cy="2253465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" tIns="57150" rIns="27432" bIns="2743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Find a champion </a:t>
          </a:r>
          <a:br>
            <a:rPr lang="en-US" sz="1500" b="1" kern="1200"/>
          </a:br>
          <a:r>
            <a:rPr lang="en-US" sz="1500" b="1" kern="1200"/>
            <a:t>(or 3, or 10)</a:t>
          </a:r>
        </a:p>
      </dsp:txBody>
      <dsp:txXfrm>
        <a:off x="40074" y="42141"/>
        <a:ext cx="1181574" cy="2179945"/>
      </dsp:txXfrm>
    </dsp:sp>
    <dsp:sp modelId="{641D78DD-C0CB-445B-A8EE-FBCCA5C39340}">
      <dsp:nvSpPr>
        <dsp:cNvPr id="0" name=""/>
        <dsp:cNvSpPr/>
      </dsp:nvSpPr>
      <dsp:spPr>
        <a:xfrm>
          <a:off x="1383918" y="976482"/>
          <a:ext cx="266080" cy="311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383918" y="1038735"/>
        <a:ext cx="186256" cy="186757"/>
      </dsp:txXfrm>
    </dsp:sp>
    <dsp:sp modelId="{6ACF4A59-217E-4B36-93DA-FC1EB19ACD6E}">
      <dsp:nvSpPr>
        <dsp:cNvPr id="0" name=""/>
        <dsp:cNvSpPr/>
      </dsp:nvSpPr>
      <dsp:spPr>
        <a:xfrm>
          <a:off x="1760446" y="5381"/>
          <a:ext cx="1255094" cy="2253465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" tIns="57150" rIns="27432" bIns="2743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Review available baseline data </a:t>
          </a:r>
        </a:p>
      </dsp:txBody>
      <dsp:txXfrm>
        <a:off x="1797206" y="42141"/>
        <a:ext cx="1181574" cy="2179945"/>
      </dsp:txXfrm>
    </dsp:sp>
    <dsp:sp modelId="{62AEA8D9-232D-447D-BAAF-34931B6E8EB3}">
      <dsp:nvSpPr>
        <dsp:cNvPr id="0" name=""/>
        <dsp:cNvSpPr/>
      </dsp:nvSpPr>
      <dsp:spPr>
        <a:xfrm>
          <a:off x="3141050" y="976482"/>
          <a:ext cx="266080" cy="311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141050" y="1038735"/>
        <a:ext cx="186256" cy="186757"/>
      </dsp:txXfrm>
    </dsp:sp>
    <dsp:sp modelId="{F1AB3DEE-C9E8-47A9-A948-0EB82EF2FE1B}">
      <dsp:nvSpPr>
        <dsp:cNvPr id="0" name=""/>
        <dsp:cNvSpPr/>
      </dsp:nvSpPr>
      <dsp:spPr>
        <a:xfrm>
          <a:off x="3517578" y="5381"/>
          <a:ext cx="1255094" cy="2253465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" tIns="57150" rIns="27432" bIns="2743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Discuss the topic with different stakeholders &amp; identify issues that drive testing</a:t>
          </a:r>
        </a:p>
      </dsp:txBody>
      <dsp:txXfrm>
        <a:off x="3554338" y="42141"/>
        <a:ext cx="1181574" cy="2179945"/>
      </dsp:txXfrm>
    </dsp:sp>
    <dsp:sp modelId="{61E5A1DA-C3BB-4A9F-AE20-F3AA9F35EADB}">
      <dsp:nvSpPr>
        <dsp:cNvPr id="0" name=""/>
        <dsp:cNvSpPr/>
      </dsp:nvSpPr>
      <dsp:spPr>
        <a:xfrm>
          <a:off x="4898182" y="976482"/>
          <a:ext cx="266080" cy="311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898182" y="1038735"/>
        <a:ext cx="186256" cy="186757"/>
      </dsp:txXfrm>
    </dsp:sp>
    <dsp:sp modelId="{049433C5-BA81-4073-94A7-27282EB0ABE3}">
      <dsp:nvSpPr>
        <dsp:cNvPr id="0" name=""/>
        <dsp:cNvSpPr/>
      </dsp:nvSpPr>
      <dsp:spPr>
        <a:xfrm>
          <a:off x="5274710" y="5381"/>
          <a:ext cx="1255094" cy="2253465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" tIns="57150" rIns="27432" bIns="2743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Gather more focused data to help you understand the problem</a:t>
          </a:r>
        </a:p>
      </dsp:txBody>
      <dsp:txXfrm>
        <a:off x="5311470" y="42141"/>
        <a:ext cx="1181574" cy="2179945"/>
      </dsp:txXfrm>
    </dsp:sp>
    <dsp:sp modelId="{6574CD58-32DC-48E4-A7D5-1A815DDEA916}">
      <dsp:nvSpPr>
        <dsp:cNvPr id="0" name=""/>
        <dsp:cNvSpPr/>
      </dsp:nvSpPr>
      <dsp:spPr>
        <a:xfrm>
          <a:off x="6655314" y="976482"/>
          <a:ext cx="266080" cy="311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655314" y="1038735"/>
        <a:ext cx="186256" cy="186757"/>
      </dsp:txXfrm>
    </dsp:sp>
    <dsp:sp modelId="{FF617E82-6A54-4BCB-89E1-DE352194DA59}">
      <dsp:nvSpPr>
        <dsp:cNvPr id="0" name=""/>
        <dsp:cNvSpPr/>
      </dsp:nvSpPr>
      <dsp:spPr>
        <a:xfrm>
          <a:off x="7031842" y="5381"/>
          <a:ext cx="1255094" cy="2253465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" tIns="57150" rIns="27432" bIns="2743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Develop resources, decision aids, and strategies to address issues at your local site</a:t>
          </a:r>
        </a:p>
      </dsp:txBody>
      <dsp:txXfrm>
        <a:off x="7068602" y="42141"/>
        <a:ext cx="1181574" cy="2179945"/>
      </dsp:txXfrm>
    </dsp:sp>
    <dsp:sp modelId="{93816FC5-9FFE-414D-8923-F650C5E18564}">
      <dsp:nvSpPr>
        <dsp:cNvPr id="0" name=""/>
        <dsp:cNvSpPr/>
      </dsp:nvSpPr>
      <dsp:spPr>
        <a:xfrm>
          <a:off x="8412446" y="976482"/>
          <a:ext cx="266080" cy="311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8412446" y="1038735"/>
        <a:ext cx="186256" cy="186757"/>
      </dsp:txXfrm>
    </dsp:sp>
    <dsp:sp modelId="{98CA8B73-D428-4B2B-B8F8-36BA7A7F4E68}">
      <dsp:nvSpPr>
        <dsp:cNvPr id="0" name=""/>
        <dsp:cNvSpPr/>
      </dsp:nvSpPr>
      <dsp:spPr>
        <a:xfrm>
          <a:off x="8788975" y="5381"/>
          <a:ext cx="1255094" cy="2253465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" tIns="57150" rIns="27432" bIns="2743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Kick-off engagement with targeted clinicians </a:t>
          </a:r>
        </a:p>
      </dsp:txBody>
      <dsp:txXfrm>
        <a:off x="8825735" y="42141"/>
        <a:ext cx="1181574" cy="2179945"/>
      </dsp:txXfrm>
    </dsp:sp>
    <dsp:sp modelId="{DDC45905-7F95-4AA2-AF5C-EA65C4995429}">
      <dsp:nvSpPr>
        <dsp:cNvPr id="0" name=""/>
        <dsp:cNvSpPr/>
      </dsp:nvSpPr>
      <dsp:spPr>
        <a:xfrm>
          <a:off x="10169579" y="976482"/>
          <a:ext cx="266080" cy="3112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0169579" y="1038735"/>
        <a:ext cx="186256" cy="186757"/>
      </dsp:txXfrm>
    </dsp:sp>
    <dsp:sp modelId="{33BA4FFD-3F33-452C-A202-6C3545737DA1}">
      <dsp:nvSpPr>
        <dsp:cNvPr id="0" name=""/>
        <dsp:cNvSpPr/>
      </dsp:nvSpPr>
      <dsp:spPr>
        <a:xfrm>
          <a:off x="10546107" y="5381"/>
          <a:ext cx="1255094" cy="2253465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" tIns="57150" rIns="27432" bIns="2743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Maintain stakeholder engagement &amp; data collection </a:t>
          </a:r>
        </a:p>
      </dsp:txBody>
      <dsp:txXfrm>
        <a:off x="10582867" y="42141"/>
        <a:ext cx="1181574" cy="2179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0C2B1-30BA-4D56-8617-6D6DA63A7A1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97246-BCA0-4A09-B38C-4ACF9637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D1013-C1F7-4C23-AAAA-AA161F9CCB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817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**based on national guidelines/med society recommendations/existing research 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/>
              <a:t>Consolidated</a:t>
            </a:r>
            <a:r>
              <a:rPr lang="en-US">
                <a:sym typeface="Wingdings" panose="05000000000000000000" pitchFamily="2" charset="2"/>
              </a:rPr>
              <a:t> by MPrOVE, </a:t>
            </a:r>
            <a:endParaRPr lang="en-US"/>
          </a:p>
          <a:p>
            <a:r>
              <a:rPr lang="en-US">
                <a:sym typeface="Wingdings" panose="05000000000000000000" pitchFamily="2" charset="2"/>
              </a:rPr>
              <a:t>Welcome to use as is and also ***We encourage you to bring this back to your surgical/anesthesia depts to verify by your institution &amp; adapt as your institution sees fit</a:t>
            </a:r>
          </a:p>
          <a:p>
            <a:endParaRPr lang="en-US">
              <a:sym typeface="Wingdings" panose="05000000000000000000" pitchFamily="2" charset="2"/>
            </a:endParaRPr>
          </a:p>
          <a:p>
            <a:endParaRPr lang="en-US">
              <a:sym typeface="Wingdings" panose="05000000000000000000" pitchFamily="2" charset="2"/>
            </a:endParaRPr>
          </a:p>
          <a:p>
            <a:r>
              <a:rPr lang="en-US">
                <a:sym typeface="Wingdings" panose="05000000000000000000" pitchFamily="2" charset="2"/>
              </a:rPr>
              <a:t>Leadership from our collaboration (Lesly, Dr. Hari Nathan, Dr. </a:t>
            </a:r>
            <a:r>
              <a:rPr lang="en-US" err="1">
                <a:sym typeface="Wingdings" panose="05000000000000000000" pitchFamily="2" charset="2"/>
              </a:rPr>
              <a:t>Englesbe</a:t>
            </a:r>
            <a:r>
              <a:rPr lang="en-US">
                <a:sym typeface="Wingdings" panose="05000000000000000000" pitchFamily="2" charset="2"/>
              </a:rPr>
              <a:t>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D1013-C1F7-4C23-AAAA-AA161F9CCB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17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adapt locally to add/subtract tests to add to your pre-op testing panel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97246-BCA0-4A09-B38C-4ACF963745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02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*after, ask about “what else do you need?” 3xt5 card, </a:t>
            </a:r>
            <a:r>
              <a:rPr lang="en-US" err="1"/>
              <a:t>etc</a:t>
            </a:r>
            <a:r>
              <a:rPr lang="en-US"/>
              <a:t>…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D1013-C1F7-4C23-AAAA-AA161F9CCB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54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ASA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D1013-C1F7-4C23-AAAA-AA161F9CCB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33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B05B4-850E-0B0A-33AD-98D6DF37C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4A2DE-1D60-C1EF-E333-478707D2A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20D46-9C16-FC29-48B3-515BEE45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6760-8AF7-40AD-8BDE-CA32DC843C2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89E65-16E1-68DB-5BF9-D1E6FDAF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77FDF-D38E-E0BF-F597-15C0B6A6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21B8-8128-4DB5-97C7-6E4E7CE2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EA5BB-A684-14C9-0334-CD6BD6BE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22E61-801F-62D4-F6B6-EF8AD772B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D4E08-B95B-02D5-D030-56540B2C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6760-8AF7-40AD-8BDE-CA32DC843C2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621DA-1838-C3F7-DA7D-8A348875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DD9F1-8F47-4174-A5A5-A269F444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21B8-8128-4DB5-97C7-6E4E7CE2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6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0B537-254A-617C-38F1-F7B57B111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15CB3-78AD-95FA-1A02-F300F55EA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1873E-CB7B-20F2-4328-55C1AB65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6760-8AF7-40AD-8BDE-CA32DC843C2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320F9-05BB-ECF7-A030-9A5D1D84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1EB29-2F1E-6EB1-D878-A0218502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21B8-8128-4DB5-97C7-6E4E7CE2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2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25C95-B4E3-5A1C-6190-771311E1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A6729-E185-05A7-9AE8-441C684E2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EB7F4-D7B0-6C63-6777-8E2011A64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6760-8AF7-40AD-8BDE-CA32DC843C2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2B9C7-CADB-8119-ED0E-04B700CB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2A24A-33C7-493F-D435-8B3780DC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21B8-8128-4DB5-97C7-6E4E7CE2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1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B751-3351-BDA8-4DD8-57F1EAB2C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BE87F-44B4-16F8-EC10-66248D52F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F686C-2346-919B-C187-18E2D1E8C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6760-8AF7-40AD-8BDE-CA32DC843C2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04A16-DC88-EE76-0440-2B2BFD73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CF150-641D-9B64-DF10-222C653B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21B8-8128-4DB5-97C7-6E4E7CE2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7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A094C-0808-0C59-8500-3E010016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B0E8A-DB5C-92AE-CC2A-3E67D5A48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98D5A-863D-5F9B-2B6D-15E221522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8F44C-ACF7-55AC-24AB-670F6D165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6760-8AF7-40AD-8BDE-CA32DC843C2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D8F0E-6BAC-5943-A7F3-B83CC6EC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9CABC-583E-4EC9-B849-B71A565C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21B8-8128-4DB5-97C7-6E4E7CE2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FB2CD-C4AC-85A9-CD79-BA677264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1BA73-1E11-CFFD-A7AB-C731716D0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D1162-89AC-1698-86AC-3F841B2A9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F8F464-E498-CBDC-3608-4E83EA663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6B375-2394-98A1-761D-736F5497D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EBFBCD-CED4-8FD1-09C8-77CE5AAF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6760-8AF7-40AD-8BDE-CA32DC843C2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A0710-FFA1-878F-5CFC-48035A4B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5E3143-70CC-73D4-3350-67613DE9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21B8-8128-4DB5-97C7-6E4E7CE2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AE16-02B6-B375-7C48-E82CA4F8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3D026-7C44-248D-EB02-B10D5B85A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6760-8AF7-40AD-8BDE-CA32DC843C2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DDE62-7163-6FDD-CB07-32FFD3C3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5E15F-E861-B2D9-2248-6334A99C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21B8-8128-4DB5-97C7-6E4E7CE2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8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CF94F5-F0C2-9215-E3EA-66169255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6760-8AF7-40AD-8BDE-CA32DC843C2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E0D63-82D2-C725-4506-E2100C59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45A6C-A291-1D91-7733-0F945D19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21B8-8128-4DB5-97C7-6E4E7CE2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5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2D1D4-3C42-8229-A119-D16EAEE8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64BC0-5A3C-06BB-092C-36D4A2CEC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BEA11-CFF4-65DD-0066-1CA1EF496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DC009-251A-CCC4-8E48-0EBDE93E5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6760-8AF7-40AD-8BDE-CA32DC843C2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85FD2-6EE2-5C97-5545-B8252DBC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184C6-63DB-7B62-24F4-2C906472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21B8-8128-4DB5-97C7-6E4E7CE2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3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4245-94F4-70B0-AA7E-30986CBA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825629-9E05-E8E0-660B-D8B77DC05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8699D-C7BD-4913-D4A9-D2455809D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270CC-B261-3548-2C6C-B7888B9AF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6760-8AF7-40AD-8BDE-CA32DC843C2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56108-A940-A80D-8C76-580B466A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A1791-BEB7-4DA5-9C36-09BC5D4A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21B8-8128-4DB5-97C7-6E4E7CE2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D9AAC-3C32-5974-A484-7756D936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19274-155A-7409-7F97-ABE656845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F750F-357E-9D14-CE1C-1B43D59FB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6760-8AF7-40AD-8BDE-CA32DC843C21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BF421-7034-6E21-CF16-EE78EF80C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3A871-445C-51E7-75E9-2269A94EE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921B8-8128-4DB5-97C7-6E4E7CE2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3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18" Type="http://schemas.openxmlformats.org/officeDocument/2006/relationships/image" Target="../media/image7.png"/><Relationship Id="rId3" Type="http://schemas.openxmlformats.org/officeDocument/2006/relationships/diagramData" Target="../diagrams/data1.xml"/><Relationship Id="rId21" Type="http://schemas.openxmlformats.org/officeDocument/2006/relationships/image" Target="../media/image10.pn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6.jpeg"/><Relationship Id="rId2" Type="http://schemas.openxmlformats.org/officeDocument/2006/relationships/image" Target="../media/image2.jpeg"/><Relationship Id="rId16" Type="http://schemas.openxmlformats.org/officeDocument/2006/relationships/hyperlink" Target="https://www.upbuild.io/blog/beginner-seo-toolkit/" TargetMode="Externa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.png"/><Relationship Id="rId23" Type="http://schemas.openxmlformats.org/officeDocument/2006/relationships/image" Target="../media/image12.pn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4.jpeg"/><Relationship Id="rId2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9BA6-57ED-3F8C-568F-2B0BA9254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160" y="4376508"/>
            <a:ext cx="9623404" cy="1257202"/>
          </a:xfrm>
        </p:spPr>
        <p:txBody>
          <a:bodyPr>
            <a:normAutofit/>
          </a:bodyPr>
          <a:lstStyle/>
          <a:p>
            <a:r>
              <a:rPr lang="en-US" sz="4100" b="1"/>
              <a:t>Resources for De-Implementing Pre-Op Testing for Low-Risk Surgeries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555B16-BE1D-4C33-A27C-FF0671B6C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06F8D-3057-0214-33B4-2956E25EB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55" y="1121780"/>
            <a:ext cx="9934606" cy="2756852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83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8D17E1-2C25-1DC9-7F61-8E7E2D9D7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8634" y="824438"/>
            <a:ext cx="599039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6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inding Road Illustrations, Royalty-Free Vector Graphics &amp; Clip Art - iStock">
            <a:extLst>
              <a:ext uri="{FF2B5EF4-FFF2-40B4-BE49-F238E27FC236}">
                <a16:creationId xmlns:a16="http://schemas.microsoft.com/office/drawing/2014/main" id="{51F9063F-035B-46A7-768C-36089EB33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2"/>
          <a:stretch/>
        </p:blipFill>
        <p:spPr bwMode="auto">
          <a:xfrm>
            <a:off x="1446244" y="1091692"/>
            <a:ext cx="8439912" cy="30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2FA9DF-AABE-9B25-CE3F-B4BFB0D35B95}"/>
              </a:ext>
            </a:extLst>
          </p:cNvPr>
          <p:cNvSpPr txBox="1"/>
          <p:nvPr/>
        </p:nvSpPr>
        <p:spPr>
          <a:xfrm>
            <a:off x="9884182" y="2212827"/>
            <a:ext cx="1250350" cy="1754326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How do </a:t>
            </a:r>
            <a:b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</a:b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we reach goal of reducing low-value testing?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1B77B9-E32E-0653-2092-32AB2F72EAE1}"/>
              </a:ext>
            </a:extLst>
          </p:cNvPr>
          <p:cNvSpPr txBox="1"/>
          <p:nvPr/>
        </p:nvSpPr>
        <p:spPr>
          <a:xfrm>
            <a:off x="195895" y="1959429"/>
            <a:ext cx="1250350" cy="92333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How do </a:t>
            </a:r>
            <a:b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</a:b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I get started?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9FEE31-02E7-AAD6-FDAB-F90D6CC515DF}"/>
              </a:ext>
            </a:extLst>
          </p:cNvPr>
          <p:cNvSpPr txBox="1"/>
          <p:nvPr/>
        </p:nvSpPr>
        <p:spPr>
          <a:xfrm>
            <a:off x="725557" y="374300"/>
            <a:ext cx="11466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ROADMAP FOR </a:t>
            </a:r>
            <a:r>
              <a:rPr lang="en-US" sz="2800" b="1">
                <a:solidFill>
                  <a:srgbClr val="17375E"/>
                </a:solidFill>
                <a:latin typeface="+mj-lt"/>
                <a:ea typeface="+mj-ea"/>
                <a:cs typeface="+mj-cs"/>
              </a:rPr>
              <a:t>ADDRESSING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UNNECESSARY PRE-OP TESTING AT YOUR HOSPITAL  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E0C0DCF-28B8-4CDA-5B4F-A4128B6D17FF}"/>
              </a:ext>
            </a:extLst>
          </p:cNvPr>
          <p:cNvGraphicFramePr/>
          <p:nvPr/>
        </p:nvGraphicFramePr>
        <p:xfrm>
          <a:off x="191589" y="3274426"/>
          <a:ext cx="11804516" cy="226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FBECB48-B9E2-61B3-C20A-C03D56DA2716}"/>
              </a:ext>
            </a:extLst>
          </p:cNvPr>
          <p:cNvGraphicFramePr/>
          <p:nvPr/>
        </p:nvGraphicFramePr>
        <p:xfrm>
          <a:off x="195895" y="1541421"/>
          <a:ext cx="11804516" cy="226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3" name="Picture 22" descr="A picture containing text, light, vector graphics&#10;&#10;Description automatically generated">
            <a:extLst>
              <a:ext uri="{FF2B5EF4-FFF2-40B4-BE49-F238E27FC236}">
                <a16:creationId xmlns:a16="http://schemas.microsoft.com/office/drawing/2014/main" id="{B519B6B4-8E0F-107D-5D44-390ADB16F0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" y="253030"/>
            <a:ext cx="724296" cy="688466"/>
          </a:xfrm>
          <a:prstGeom prst="rect">
            <a:avLst/>
          </a:prstGeom>
        </p:spPr>
      </p:pic>
      <p:pic>
        <p:nvPicPr>
          <p:cNvPr id="26" name="Picture 4" descr="Stakeholder Collaboration Blue Gradient Concept Icon Stock Vector -  Illustration of business, management: 192804326">
            <a:extLst>
              <a:ext uri="{FF2B5EF4-FFF2-40B4-BE49-F238E27FC236}">
                <a16:creationId xmlns:a16="http://schemas.microsoft.com/office/drawing/2014/main" id="{51F4CE23-69FD-5740-59C8-E497F1E3B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5" t="8333" r="17140" b="39630"/>
          <a:stretch/>
        </p:blipFill>
        <p:spPr bwMode="auto">
          <a:xfrm>
            <a:off x="9036447" y="4073509"/>
            <a:ext cx="1174378" cy="10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3688EAD9-F8A5-371B-337C-F6BFCBC2D43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l="8551" r="6861"/>
          <a:stretch/>
        </p:blipFill>
        <p:spPr>
          <a:xfrm>
            <a:off x="7251167" y="4006151"/>
            <a:ext cx="1216132" cy="1090945"/>
          </a:xfrm>
          <a:prstGeom prst="rect">
            <a:avLst/>
          </a:prstGeom>
        </p:spPr>
      </p:pic>
      <p:pic>
        <p:nvPicPr>
          <p:cNvPr id="28" name="Picture 20" descr="Magnifying glass data analysis Royalty Free Vector Image">
            <a:extLst>
              <a:ext uri="{FF2B5EF4-FFF2-40B4-BE49-F238E27FC236}">
                <a16:creationId xmlns:a16="http://schemas.microsoft.com/office/drawing/2014/main" id="{637FF52E-37A8-C7C6-5624-3FC0F6B44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20764" r="15225" b="28636"/>
          <a:stretch/>
        </p:blipFill>
        <p:spPr bwMode="auto">
          <a:xfrm>
            <a:off x="2127400" y="3858770"/>
            <a:ext cx="981560" cy="74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6E5900E-A743-69CA-6115-79B87AB03A1E}"/>
              </a:ext>
            </a:extLst>
          </p:cNvPr>
          <p:cNvGrpSpPr/>
          <p:nvPr/>
        </p:nvGrpSpPr>
        <p:grpSpPr>
          <a:xfrm>
            <a:off x="3827786" y="4128656"/>
            <a:ext cx="1052426" cy="622079"/>
            <a:chOff x="3888408" y="5055910"/>
            <a:chExt cx="1811427" cy="112440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F452DA6-C277-8501-3511-E4D2AB6AD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888408" y="5079860"/>
              <a:ext cx="609600" cy="109728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BD42A59-6A83-9A3A-5CFE-0DB372182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378050" y="5083035"/>
              <a:ext cx="803822" cy="109728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BF83EBE-E918-35E3-EA55-F1F52B459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6838"/>
            <a:stretch/>
          </p:blipFill>
          <p:spPr>
            <a:xfrm>
              <a:off x="5160312" y="5055910"/>
              <a:ext cx="539523" cy="1097280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7ADBB44D-1837-9CC7-E27D-82A178C2BF5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27" y="4104076"/>
            <a:ext cx="1556017" cy="834654"/>
          </a:xfrm>
          <a:prstGeom prst="rect">
            <a:avLst/>
          </a:prstGeom>
        </p:spPr>
      </p:pic>
      <p:pic>
        <p:nvPicPr>
          <p:cNvPr id="1026" name="Picture 2" descr="Michigan Value Collaborative | LinkedIn">
            <a:extLst>
              <a:ext uri="{FF2B5EF4-FFF2-40B4-BE49-F238E27FC236}">
                <a16:creationId xmlns:a16="http://schemas.microsoft.com/office/drawing/2014/main" id="{7E268943-7272-1537-7D8B-0A5C681C3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2" b="7941"/>
          <a:stretch/>
        </p:blipFill>
        <p:spPr bwMode="auto">
          <a:xfrm>
            <a:off x="2210456" y="4604255"/>
            <a:ext cx="756238" cy="64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 descr="Magnifying glass data analysis Royalty Free Vector Image">
            <a:extLst>
              <a:ext uri="{FF2B5EF4-FFF2-40B4-BE49-F238E27FC236}">
                <a16:creationId xmlns:a16="http://schemas.microsoft.com/office/drawing/2014/main" id="{BB84C093-E5BE-8068-DC45-678B91BAD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 t="20764" r="15225" b="28636"/>
          <a:stretch/>
        </p:blipFill>
        <p:spPr bwMode="auto">
          <a:xfrm>
            <a:off x="5581569" y="3872739"/>
            <a:ext cx="981560" cy="74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irections to Outpatient Surgical Facility in Prince William County,  Virginia | Prince William Surgery Center | Outpatient Surgery - Manassas VA">
            <a:extLst>
              <a:ext uri="{FF2B5EF4-FFF2-40B4-BE49-F238E27FC236}">
                <a16:creationId xmlns:a16="http://schemas.microsoft.com/office/drawing/2014/main" id="{02302E63-A1B5-A553-28DB-0627834E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64" y="4571414"/>
            <a:ext cx="756238" cy="7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intenance icon - Free download on Iconfinder">
            <a:extLst>
              <a:ext uri="{FF2B5EF4-FFF2-40B4-BE49-F238E27FC236}">
                <a16:creationId xmlns:a16="http://schemas.microsoft.com/office/drawing/2014/main" id="{78AE640C-62AC-2BCD-1750-A2932DE89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68" y="4057712"/>
            <a:ext cx="1027403" cy="10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4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755449-ACB3-4D53-996A-956B2E2463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1D78DD-C0CB-445B-A8EE-FBCCA5C3934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CF4A59-217E-4B36-93DA-FC1EB19ACD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EA8D9-232D-447D-BAAF-34931B6E8E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AB3DEE-C9E8-47A9-A948-0EB82EF2FE1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5A1DA-C3BB-4A9F-AE20-F3AA9F35EA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9433C5-BA81-4073-94A7-27282EB0AB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74CD58-32DC-48E4-A7D5-1A815DDEA9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617E82-6A54-4BCB-89E1-DE352194DA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A8B73-D428-4B2B-B8F8-36BA7A7F4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A8B73-D428-4B2B-B8F8-36BA7A7F4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A8B73-D428-4B2B-B8F8-36BA7A7F4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A8B73-D428-4B2B-B8F8-36BA7A7F4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A8B73-D428-4B2B-B8F8-36BA7A7F4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A8B73-D428-4B2B-B8F8-36BA7A7F4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A8B73-D428-4B2B-B8F8-36BA7A7F4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A8B73-D428-4B2B-B8F8-36BA7A7F4E6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A8B73-D428-4B2B-B8F8-36BA7A7F4E6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A8B73-D428-4B2B-B8F8-36BA7A7F4E6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A8B73-D428-4B2B-B8F8-36BA7A7F4E6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A8B73-D428-4B2B-B8F8-36BA7A7F4E6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A8B73-D428-4B2B-B8F8-36BA7A7F4E6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A8B73-D428-4B2B-B8F8-36BA7A7F4E6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CA8B73-D428-4B2B-B8F8-36BA7A7F4E6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816FC5-9FFE-414D-8923-F650C5E1856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12B40-C27E-4B75-9881-382950ED9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12B40-C27E-4B75-9881-382950ED9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12B40-C27E-4B75-9881-382950ED9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12B40-C27E-4B75-9881-382950ED9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12B40-C27E-4B75-9881-382950ED9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12B40-C27E-4B75-9881-382950ED9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12B40-C27E-4B75-9881-382950ED9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12B40-C27E-4B75-9881-382950ED93F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12B40-C27E-4B75-9881-382950ED93F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12B40-C27E-4B75-9881-382950ED93F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12B40-C27E-4B75-9881-382950ED93F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12B40-C27E-4B75-9881-382950ED93F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12B40-C27E-4B75-9881-382950ED93F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12B40-C27E-4B75-9881-382950ED93F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12B40-C27E-4B75-9881-382950ED93F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45905-7F95-4AA2-AF5C-EA65C4995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45905-7F95-4AA2-AF5C-EA65C4995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45905-7F95-4AA2-AF5C-EA65C4995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45905-7F95-4AA2-AF5C-EA65C4995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45905-7F95-4AA2-AF5C-EA65C4995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45905-7F95-4AA2-AF5C-EA65C4995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45905-7F95-4AA2-AF5C-EA65C4995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45905-7F95-4AA2-AF5C-EA65C499542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45905-7F95-4AA2-AF5C-EA65C49954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45905-7F95-4AA2-AF5C-EA65C499542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45905-7F95-4AA2-AF5C-EA65C49954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45905-7F95-4AA2-AF5C-EA65C499542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45905-7F95-4AA2-AF5C-EA65C49954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45905-7F95-4AA2-AF5C-EA65C499542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45905-7F95-4AA2-AF5C-EA65C49954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901416-82BF-42B7-B0DA-88BA534C3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901416-82BF-42B7-B0DA-88BA534C3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901416-82BF-42B7-B0DA-88BA534C3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901416-82BF-42B7-B0DA-88BA534C3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901416-82BF-42B7-B0DA-88BA534C3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901416-82BF-42B7-B0DA-88BA534C3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901416-82BF-42B7-B0DA-88BA534C3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901416-82BF-42B7-B0DA-88BA534C3C7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901416-82BF-42B7-B0DA-88BA534C3C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901416-82BF-42B7-B0DA-88BA534C3C7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901416-82BF-42B7-B0DA-88BA534C3C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901416-82BF-42B7-B0DA-88BA534C3C7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901416-82BF-42B7-B0DA-88BA534C3C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901416-82BF-42B7-B0DA-88BA534C3C7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901416-82BF-42B7-B0DA-88BA534C3C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BA4FFD-3F33-452C-A202-6C3545737D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 uiExpand="1">
        <p:bldSub>
          <a:bldDgm bld="one"/>
        </p:bldSub>
      </p:bldGraphic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409C-CE1E-3A17-B721-5E83412C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17375E"/>
                </a:solidFill>
              </a:rPr>
              <a:t>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92FEA-3D59-6E58-2B35-C78BD845E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092" y="1853617"/>
            <a:ext cx="10515600" cy="4351338"/>
          </a:xfrm>
        </p:spPr>
        <p:txBody>
          <a:bodyPr/>
          <a:lstStyle/>
          <a:p>
            <a:r>
              <a:rPr lang="en-US"/>
              <a:t>Decision Aids </a:t>
            </a:r>
          </a:p>
          <a:p>
            <a:r>
              <a:rPr lang="en-US"/>
              <a:t>Guidelines</a:t>
            </a:r>
          </a:p>
          <a:p>
            <a:r>
              <a:rPr lang="en-US"/>
              <a:t>Website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C6745-F4E8-B1BB-9746-84699D088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023" y="237181"/>
            <a:ext cx="5107641" cy="3232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F1697F-18B7-608E-7F9B-6E6CCF86C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053" y="2269775"/>
            <a:ext cx="6095999" cy="23184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012D24-B1D1-8632-188E-406DDD5AB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982" y="3760865"/>
            <a:ext cx="4681151" cy="2859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3D034FE1-6C3A-3920-6140-36CC56112663}"/>
              </a:ext>
            </a:extLst>
          </p:cNvPr>
          <p:cNvSpPr/>
          <p:nvPr/>
        </p:nvSpPr>
        <p:spPr>
          <a:xfrm>
            <a:off x="429088" y="5451336"/>
            <a:ext cx="5666912" cy="11694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rgbClr val="03264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Sources 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Compilation of national guidelines from academic societies</a:t>
            </a:r>
            <a:r>
              <a:rPr lang="en-US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Choosing Wisely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00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0D5A-6EBA-0E75-2EED-D6965DFF4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166"/>
            <a:ext cx="10515600" cy="1325563"/>
          </a:xfrm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>
                <a:solidFill>
                  <a:schemeClr val="tx2"/>
                </a:solidFill>
              </a:rPr>
              <a:t>Pre-Op</a:t>
            </a:r>
            <a:r>
              <a:rPr lang="en-US" sz="4000" b="1">
                <a:solidFill>
                  <a:schemeClr val="tx2"/>
                </a:solidFill>
                <a:effectLst/>
                <a:ea typeface="Calibri" panose="020F0502020204030204" pitchFamily="34" charset="0"/>
                <a:cs typeface="Aharoni" panose="02010803020104030203" pitchFamily="2" charset="-79"/>
              </a:rPr>
              <a:t> Testing Decision Aid  for Low-Risk Surgeries </a:t>
            </a:r>
            <a:endParaRPr lang="en-US" sz="400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277611-0ABD-483C-2DA7-B6C751100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99"/>
          <a:stretch/>
        </p:blipFill>
        <p:spPr>
          <a:xfrm>
            <a:off x="1374840" y="1370312"/>
            <a:ext cx="10515601" cy="478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1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1AB3C-0A05-8F3D-D681-7F6C1F91B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00" y="277227"/>
            <a:ext cx="11665593" cy="630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7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AD989-029E-189D-0D77-C6329A7C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Customizable Templates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6D210E-B009-D0F8-2E7C-D31491861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0016"/>
          <a:stretch/>
        </p:blipFill>
        <p:spPr>
          <a:xfrm>
            <a:off x="190917" y="2410448"/>
            <a:ext cx="5803323" cy="3890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0179FD-61A4-DFCB-B49B-E9A626FA9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1" r="10411" b="1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4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86C2-A309-54C5-D507-4BEAA0D1A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467341"/>
            <a:ext cx="4944152" cy="1622321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b="1" kern="120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COMING SOON: </a:t>
            </a:r>
            <a:br>
              <a:rPr lang="en-US" b="1" kern="1200">
                <a:solidFill>
                  <a:srgbClr val="17375E"/>
                </a:solidFill>
                <a:latin typeface="+mj-lt"/>
                <a:ea typeface="+mj-ea"/>
                <a:cs typeface="+mj-cs"/>
              </a:rPr>
            </a:br>
            <a:r>
              <a:rPr lang="en-US" b="1" kern="120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Pre-Op Testing Website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EE9F6F8-43D4-17B5-BE6A-0FF6F7AE6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192117"/>
            <a:ext cx="4944151" cy="3785419"/>
          </a:xfrm>
        </p:spPr>
        <p:txBody>
          <a:bodyPr>
            <a:normAutofit/>
          </a:bodyPr>
          <a:lstStyle/>
          <a:p>
            <a:r>
              <a:rPr lang="en-US" sz="2400"/>
              <a:t>Target Audience: </a:t>
            </a:r>
          </a:p>
          <a:p>
            <a:pPr lvl="1"/>
            <a:r>
              <a:rPr lang="en-US" sz="2000"/>
              <a:t>All MSQC Participating Hospitals</a:t>
            </a:r>
          </a:p>
          <a:p>
            <a:pPr lvl="1"/>
            <a:r>
              <a:rPr lang="en-US" sz="2000"/>
              <a:t>Anyone involved in Pre-Op Testing</a:t>
            </a:r>
          </a:p>
          <a:p>
            <a:pPr lvl="1"/>
            <a:r>
              <a:rPr lang="en-US" sz="2000"/>
              <a:t>Anyone who wants to learn more</a:t>
            </a:r>
          </a:p>
          <a:p>
            <a:r>
              <a:rPr lang="en-US" sz="2400"/>
              <a:t>Features:</a:t>
            </a:r>
          </a:p>
          <a:p>
            <a:pPr lvl="1"/>
            <a:r>
              <a:rPr lang="en-US" sz="2000"/>
              <a:t>Background information</a:t>
            </a:r>
          </a:p>
          <a:p>
            <a:pPr lvl="1"/>
            <a:r>
              <a:rPr lang="en-US" sz="2000"/>
              <a:t>Common Myths of Pre-Op Testing</a:t>
            </a:r>
          </a:p>
          <a:p>
            <a:pPr lvl="1"/>
            <a:r>
              <a:rPr lang="en-US" sz="2000"/>
              <a:t>Decision Aid</a:t>
            </a:r>
          </a:p>
          <a:p>
            <a:pPr lvl="1"/>
            <a:r>
              <a:rPr lang="en-US" sz="2000"/>
              <a:t>Case Scenarios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68C43B-4C56-781C-C5A4-DA1EBC2C4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709" y="877217"/>
            <a:ext cx="4475531" cy="5100319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386752-A207-CF2B-B6AA-7A75E1F99E95}"/>
              </a:ext>
            </a:extLst>
          </p:cNvPr>
          <p:cNvSpPr/>
          <p:nvPr/>
        </p:nvSpPr>
        <p:spPr>
          <a:xfrm>
            <a:off x="6772275" y="3848100"/>
            <a:ext cx="4676775" cy="2129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39AEE-8891-3E58-9CF7-A4476564C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055" y="4063694"/>
            <a:ext cx="4689952" cy="13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4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9552-8B02-31C9-AD0F-B3276D8C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4BACB-D4D6-B137-440E-D5276B277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5655"/>
            <a:ext cx="11168373" cy="365644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1BD11C-71CF-318C-839B-8B3F8E3D3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5244" y="1473235"/>
            <a:ext cx="7943270" cy="475987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DECCA9-6630-4709-7374-12466C6D4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332" y="1473235"/>
            <a:ext cx="9960468" cy="47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8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A53966-998F-D4D9-8AD4-B4A74232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594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08FE93A78CD4E9DAA7AEDF653C9D4" ma:contentTypeVersion="13" ma:contentTypeDescription="Create a new document." ma:contentTypeScope="" ma:versionID="98b8f5ad5d1dedea7bd06d0c6b2fae3a">
  <xsd:schema xmlns:xsd="http://www.w3.org/2001/XMLSchema" xmlns:xs="http://www.w3.org/2001/XMLSchema" xmlns:p="http://schemas.microsoft.com/office/2006/metadata/properties" xmlns:ns2="0306abb7-2e2a-4007-8afc-94ab6acc951c" xmlns:ns3="4c3bfe3d-204b-4c42-9713-6108f9d8ded1" targetNamespace="http://schemas.microsoft.com/office/2006/metadata/properties" ma:root="true" ma:fieldsID="50d9bc4c559a6380314702cb99e03f55" ns2:_="" ns3:_="">
    <xsd:import namespace="0306abb7-2e2a-4007-8afc-94ab6acc951c"/>
    <xsd:import namespace="4c3bfe3d-204b-4c42-9713-6108f9d8ded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6abb7-2e2a-4007-8afc-94ab6acc951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418ee26-5d9c-4ec3-852e-438ad73c39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bfe3d-204b-4c42-9713-6108f9d8ded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06abb7-2e2a-4007-8afc-94ab6acc951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6E112D-3E70-46D4-B110-2F35F31EDC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F63D41-C3BF-454F-96C9-C63C10C87F4D}">
  <ds:schemaRefs>
    <ds:schemaRef ds:uri="0306abb7-2e2a-4007-8afc-94ab6acc951c"/>
    <ds:schemaRef ds:uri="4c3bfe3d-204b-4c42-9713-6108f9d8de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A4D542F-7FED-469D-8E1A-8DD2CF27E3FE}">
  <ds:schemaRefs>
    <ds:schemaRef ds:uri="http://schemas.microsoft.com/office/2006/documentManagement/types"/>
    <ds:schemaRef ds:uri="4c3bfe3d-204b-4c42-9713-6108f9d8ded1"/>
    <ds:schemaRef ds:uri="http://purl.org/dc/elements/1.1/"/>
    <ds:schemaRef ds:uri="http://www.w3.org/XML/1998/namespace"/>
    <ds:schemaRef ds:uri="0306abb7-2e2a-4007-8afc-94ab6acc951c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Widescreen</PresentationFormat>
  <Paragraphs>53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 Demi</vt:lpstr>
      <vt:lpstr>Calibri</vt:lpstr>
      <vt:lpstr>Calibri Light</vt:lpstr>
      <vt:lpstr>Office Theme</vt:lpstr>
      <vt:lpstr>Resources for De-Implementing Pre-Op Testing for Low-Risk Surgeries </vt:lpstr>
      <vt:lpstr>PowerPoint Presentation</vt:lpstr>
      <vt:lpstr>Resources:</vt:lpstr>
      <vt:lpstr>Pre-Op Testing Decision Aid  for Low-Risk Surgeries </vt:lpstr>
      <vt:lpstr>PowerPoint Presentation</vt:lpstr>
      <vt:lpstr>Customizable Templates</vt:lpstr>
      <vt:lpstr>COMING SOON:  Pre-Op Testing Website</vt:lpstr>
      <vt:lpstr>Website Features</vt:lpstr>
      <vt:lpstr>Questions?</vt:lpstr>
      <vt:lpstr>PowerPoint Presentation</vt:lpstr>
    </vt:vector>
  </TitlesOfParts>
  <Company>Michigan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Gavrila, Valerie</dc:creator>
  <cp:lastModifiedBy>Rocker, Cheryl</cp:lastModifiedBy>
  <cp:revision>2</cp:revision>
  <dcterms:created xsi:type="dcterms:W3CDTF">2023-01-27T15:23:03Z</dcterms:created>
  <dcterms:modified xsi:type="dcterms:W3CDTF">2023-02-01T15:27:48Z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0x01010084308FE93A78CD4E9DAA7AEDF653C9D4</vt:lpwstr>
  </property>
  <property fmtid="{D5CDD505-2E9C-101B-9397-08002B2CF9AE}" pid="3" name="MediaServiceImageTags">
    <vt:lpwstr/>
  </property>
</Properties>
</file>